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63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</p:sldIdLst>
  <p:sldSz cy="6858000" cx="12192000"/>
  <p:notesSz cx="7077075" cy="9363075"/>
  <p:embeddedFontLst>
    <p:embeddedFont>
      <p:font typeface="Libre Franklin SemiBold"/>
      <p:regular r:id="rId19"/>
      <p:bold r:id="rId20"/>
      <p:italic r:id="rId21"/>
      <p:boldItalic r:id="rId22"/>
    </p:embeddedFont>
    <p:embeddedFont>
      <p:font typeface="Libre Franklin Light"/>
      <p:regular r:id="rId23"/>
      <p:bold r:id="rId24"/>
      <p:italic r:id="rId25"/>
      <p:boldItalic r:id="rId26"/>
    </p:embeddedFont>
    <p:embeddedFont>
      <p:font typeface="Libre Franklin"/>
      <p:regular r:id="rId27"/>
      <p:bold r:id="rId28"/>
      <p:italic r:id="rId29"/>
      <p:boldItalic r:id="rId30"/>
    </p:embeddedFont>
    <p:embeddedFont>
      <p:font typeface="Roboto"/>
      <p:regular r:id="rId31"/>
      <p:bold r:id="rId32"/>
      <p:italic r:id="rId33"/>
      <p:boldItalic r:id="rId34"/>
    </p:embeddedFont>
    <p:embeddedFont>
      <p:font typeface="Karla ExtraBold"/>
      <p:bold r:id="rId35"/>
      <p:boldItalic r:id="rId36"/>
    </p:embeddedFont>
    <p:embeddedFont>
      <p:font typeface="Karla SemiBold"/>
      <p:regular r:id="rId37"/>
      <p:bold r:id="rId38"/>
      <p:italic r:id="rId39"/>
      <p:boldItalic r:id="rId40"/>
    </p:embeddedFont>
    <p:embeddedFont>
      <p:font typeface="Karla Medium"/>
      <p:regular r:id="rId41"/>
      <p:bold r:id="rId42"/>
      <p:italic r:id="rId43"/>
      <p:boldItalic r:id="rId44"/>
    </p:embeddedFont>
    <p:embeddedFont>
      <p:font typeface="Helvetica Neue"/>
      <p:regular r:id="rId45"/>
      <p:bold r:id="rId46"/>
      <p:italic r:id="rId47"/>
      <p:boldItalic r:id="rId48"/>
    </p:embeddedFont>
    <p:embeddedFont>
      <p:font typeface="Helvetica Neue Light"/>
      <p:regular r:id="rId49"/>
      <p:bold r:id="rId50"/>
      <p:italic r:id="rId51"/>
      <p:boldItalic r:id="rId52"/>
    </p:embeddedFont>
    <p:embeddedFont>
      <p:font typeface="Karla"/>
      <p:regular r:id="rId53"/>
      <p:bold r:id="rId54"/>
      <p:italic r:id="rId55"/>
      <p:boldItalic r:id="rId5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77">
          <p15:clr>
            <a:srgbClr val="A4A3A4"/>
          </p15:clr>
        </p15:guide>
        <p15:guide id="2" pos="3795">
          <p15:clr>
            <a:srgbClr val="A4A3A4"/>
          </p15:clr>
        </p15:guide>
      </p15:sldGuideLst>
    </p:ext>
    <p:ext uri="GoogleSlidesCustomDataVersion2">
      <go:slidesCustomData xmlns:go="http://customooxmlschemas.google.com/" r:id="rId57" roundtripDataSignature="AMtx7mi8phlq4JLDGh/LHUfYslY7xdm4v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77" orient="horz"/>
        <p:guide pos="3795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KarlaSemiBold-boldItalic.fntdata"/><Relationship Id="rId42" Type="http://schemas.openxmlformats.org/officeDocument/2006/relationships/font" Target="fonts/KarlaMedium-bold.fntdata"/><Relationship Id="rId41" Type="http://schemas.openxmlformats.org/officeDocument/2006/relationships/font" Target="fonts/KarlaMedium-regular.fntdata"/><Relationship Id="rId44" Type="http://schemas.openxmlformats.org/officeDocument/2006/relationships/font" Target="fonts/KarlaMedium-boldItalic.fntdata"/><Relationship Id="rId43" Type="http://schemas.openxmlformats.org/officeDocument/2006/relationships/font" Target="fonts/KarlaMedium-italic.fntdata"/><Relationship Id="rId46" Type="http://schemas.openxmlformats.org/officeDocument/2006/relationships/font" Target="fonts/HelveticaNeue-bold.fntdata"/><Relationship Id="rId45" Type="http://schemas.openxmlformats.org/officeDocument/2006/relationships/font" Target="fonts/HelveticaNeue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48" Type="http://schemas.openxmlformats.org/officeDocument/2006/relationships/font" Target="fonts/HelveticaNeue-boldItalic.fntdata"/><Relationship Id="rId47" Type="http://schemas.openxmlformats.org/officeDocument/2006/relationships/font" Target="fonts/HelveticaNeue-italic.fntdata"/><Relationship Id="rId49" Type="http://schemas.openxmlformats.org/officeDocument/2006/relationships/font" Target="fonts/HelveticaNeueLight-regular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Roboto-regular.fntdata"/><Relationship Id="rId30" Type="http://schemas.openxmlformats.org/officeDocument/2006/relationships/font" Target="fonts/LibreFranklin-boldItalic.fntdata"/><Relationship Id="rId33" Type="http://schemas.openxmlformats.org/officeDocument/2006/relationships/font" Target="fonts/Roboto-italic.fntdata"/><Relationship Id="rId32" Type="http://schemas.openxmlformats.org/officeDocument/2006/relationships/font" Target="fonts/Roboto-bold.fntdata"/><Relationship Id="rId35" Type="http://schemas.openxmlformats.org/officeDocument/2006/relationships/font" Target="fonts/KarlaExtraBold-bold.fntdata"/><Relationship Id="rId34" Type="http://schemas.openxmlformats.org/officeDocument/2006/relationships/font" Target="fonts/Roboto-boldItalic.fntdata"/><Relationship Id="rId37" Type="http://schemas.openxmlformats.org/officeDocument/2006/relationships/font" Target="fonts/KarlaSemiBold-regular.fntdata"/><Relationship Id="rId36" Type="http://schemas.openxmlformats.org/officeDocument/2006/relationships/font" Target="fonts/KarlaExtraBold-boldItalic.fntdata"/><Relationship Id="rId39" Type="http://schemas.openxmlformats.org/officeDocument/2006/relationships/font" Target="fonts/KarlaSemiBold-italic.fntdata"/><Relationship Id="rId38" Type="http://schemas.openxmlformats.org/officeDocument/2006/relationships/font" Target="fonts/KarlaSemiBold-bold.fntdata"/><Relationship Id="rId20" Type="http://schemas.openxmlformats.org/officeDocument/2006/relationships/font" Target="fonts/LibreFranklinSemiBold-bold.fntdata"/><Relationship Id="rId22" Type="http://schemas.openxmlformats.org/officeDocument/2006/relationships/font" Target="fonts/LibreFranklinSemiBold-boldItalic.fntdata"/><Relationship Id="rId21" Type="http://schemas.openxmlformats.org/officeDocument/2006/relationships/font" Target="fonts/LibreFranklinSemiBold-italic.fntdata"/><Relationship Id="rId24" Type="http://schemas.openxmlformats.org/officeDocument/2006/relationships/font" Target="fonts/LibreFranklinLight-bold.fntdata"/><Relationship Id="rId23" Type="http://schemas.openxmlformats.org/officeDocument/2006/relationships/font" Target="fonts/LibreFranklinLight-regular.fntdata"/><Relationship Id="rId26" Type="http://schemas.openxmlformats.org/officeDocument/2006/relationships/font" Target="fonts/LibreFranklinLight-boldItalic.fntdata"/><Relationship Id="rId25" Type="http://schemas.openxmlformats.org/officeDocument/2006/relationships/font" Target="fonts/LibreFranklinLight-italic.fntdata"/><Relationship Id="rId28" Type="http://schemas.openxmlformats.org/officeDocument/2006/relationships/font" Target="fonts/LibreFranklin-bold.fntdata"/><Relationship Id="rId27" Type="http://schemas.openxmlformats.org/officeDocument/2006/relationships/font" Target="fonts/LibreFranklin-regular.fntdata"/><Relationship Id="rId29" Type="http://schemas.openxmlformats.org/officeDocument/2006/relationships/font" Target="fonts/LibreFranklin-italic.fntdata"/><Relationship Id="rId51" Type="http://schemas.openxmlformats.org/officeDocument/2006/relationships/font" Target="fonts/HelveticaNeueLight-italic.fntdata"/><Relationship Id="rId50" Type="http://schemas.openxmlformats.org/officeDocument/2006/relationships/font" Target="fonts/HelveticaNeueLight-bold.fntdata"/><Relationship Id="rId53" Type="http://schemas.openxmlformats.org/officeDocument/2006/relationships/font" Target="fonts/Karla-regular.fntdata"/><Relationship Id="rId52" Type="http://schemas.openxmlformats.org/officeDocument/2006/relationships/font" Target="fonts/HelveticaNeueLight-boldItalic.fntdata"/><Relationship Id="rId11" Type="http://schemas.openxmlformats.org/officeDocument/2006/relationships/slide" Target="slides/slide5.xml"/><Relationship Id="rId55" Type="http://schemas.openxmlformats.org/officeDocument/2006/relationships/font" Target="fonts/Karla-italic.fntdata"/><Relationship Id="rId10" Type="http://schemas.openxmlformats.org/officeDocument/2006/relationships/slide" Target="slides/slide4.xml"/><Relationship Id="rId54" Type="http://schemas.openxmlformats.org/officeDocument/2006/relationships/font" Target="fonts/Karla-bold.fntdata"/><Relationship Id="rId13" Type="http://schemas.openxmlformats.org/officeDocument/2006/relationships/slide" Target="slides/slide7.xml"/><Relationship Id="rId57" Type="http://customschemas.google.com/relationships/presentationmetadata" Target="metadata"/><Relationship Id="rId12" Type="http://schemas.openxmlformats.org/officeDocument/2006/relationships/slide" Target="slides/slide6.xml"/><Relationship Id="rId56" Type="http://schemas.openxmlformats.org/officeDocument/2006/relationships/font" Target="fonts/Karla-boldItalic.fntdata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font" Target="fonts/LibreFranklinSemiBold-regular.fntdata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417513" y="701675"/>
            <a:ext cx="6242050" cy="35115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43611" y="4447461"/>
            <a:ext cx="5189855" cy="4213384"/>
          </a:xfrm>
          <a:prstGeom prst="rect">
            <a:avLst/>
          </a:prstGeom>
          <a:noFill/>
          <a:ln>
            <a:noFill/>
          </a:ln>
        </p:spPr>
        <p:txBody>
          <a:bodyPr anchorCtr="0" anchor="t" bIns="46950" lIns="93925" spcFirstLastPara="1" rIns="93925" wrap="square" tIns="46950">
            <a:noAutofit/>
          </a:bodyPr>
          <a:lstStyle>
            <a:lvl1pPr indent="-228600" lvl="0" marL="4572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28600" lvl="6" marL="32004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28600" lvl="7" marL="36576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28600" lvl="8" marL="41148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38267539fd_0_638:notes"/>
          <p:cNvSpPr/>
          <p:nvPr>
            <p:ph idx="2" type="sldImg"/>
          </p:nvPr>
        </p:nvSpPr>
        <p:spPr>
          <a:xfrm>
            <a:off x="393480" y="702231"/>
            <a:ext cx="6290700" cy="3511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38267539fd_0_638:notes"/>
          <p:cNvSpPr txBox="1"/>
          <p:nvPr>
            <p:ph idx="1" type="body"/>
          </p:nvPr>
        </p:nvSpPr>
        <p:spPr>
          <a:xfrm>
            <a:off x="707707" y="4447461"/>
            <a:ext cx="5661600" cy="4213500"/>
          </a:xfrm>
          <a:prstGeom prst="rect">
            <a:avLst/>
          </a:prstGeom>
        </p:spPr>
        <p:txBody>
          <a:bodyPr anchorCtr="0" anchor="t" bIns="46950" lIns="93925" spcFirstLastPara="1" rIns="93925" wrap="square" tIns="469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33989479736_0_156:notes"/>
          <p:cNvSpPr/>
          <p:nvPr>
            <p:ph idx="2" type="sldImg"/>
          </p:nvPr>
        </p:nvSpPr>
        <p:spPr>
          <a:xfrm>
            <a:off x="393480" y="702231"/>
            <a:ext cx="6290700" cy="3511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33989479736_0_156:notes"/>
          <p:cNvSpPr txBox="1"/>
          <p:nvPr>
            <p:ph idx="1" type="body"/>
          </p:nvPr>
        </p:nvSpPr>
        <p:spPr>
          <a:xfrm>
            <a:off x="707707" y="4447461"/>
            <a:ext cx="5661600" cy="4213500"/>
          </a:xfrm>
          <a:prstGeom prst="rect">
            <a:avLst/>
          </a:prstGeom>
        </p:spPr>
        <p:txBody>
          <a:bodyPr anchorCtr="0" anchor="t" bIns="46950" lIns="93925" spcFirstLastPara="1" rIns="93925" wrap="square" tIns="469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33989479736_0_181:notes"/>
          <p:cNvSpPr/>
          <p:nvPr>
            <p:ph idx="2" type="sldImg"/>
          </p:nvPr>
        </p:nvSpPr>
        <p:spPr>
          <a:xfrm>
            <a:off x="393480" y="702231"/>
            <a:ext cx="6290700" cy="3511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33989479736_0_181:notes"/>
          <p:cNvSpPr txBox="1"/>
          <p:nvPr>
            <p:ph idx="1" type="body"/>
          </p:nvPr>
        </p:nvSpPr>
        <p:spPr>
          <a:xfrm>
            <a:off x="707707" y="4447461"/>
            <a:ext cx="5661600" cy="4213500"/>
          </a:xfrm>
          <a:prstGeom prst="rect">
            <a:avLst/>
          </a:prstGeom>
        </p:spPr>
        <p:txBody>
          <a:bodyPr anchorCtr="0" anchor="t" bIns="46950" lIns="93925" spcFirstLastPara="1" rIns="93925" wrap="square" tIns="469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33989479736_0_63:notes"/>
          <p:cNvSpPr/>
          <p:nvPr>
            <p:ph idx="2" type="sldImg"/>
          </p:nvPr>
        </p:nvSpPr>
        <p:spPr>
          <a:xfrm>
            <a:off x="393480" y="702231"/>
            <a:ext cx="6290700" cy="3511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33989479736_0_63:notes"/>
          <p:cNvSpPr txBox="1"/>
          <p:nvPr>
            <p:ph idx="1" type="body"/>
          </p:nvPr>
        </p:nvSpPr>
        <p:spPr>
          <a:xfrm>
            <a:off x="707707" y="4447461"/>
            <a:ext cx="5661600" cy="4213500"/>
          </a:xfrm>
          <a:prstGeom prst="rect">
            <a:avLst/>
          </a:prstGeom>
        </p:spPr>
        <p:txBody>
          <a:bodyPr anchorCtr="0" anchor="t" bIns="46950" lIns="93925" spcFirstLastPara="1" rIns="93925" wrap="square" tIns="469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38267539fd_0_763:notes"/>
          <p:cNvSpPr/>
          <p:nvPr>
            <p:ph idx="2" type="sldImg"/>
          </p:nvPr>
        </p:nvSpPr>
        <p:spPr>
          <a:xfrm>
            <a:off x="393480" y="702231"/>
            <a:ext cx="6290700" cy="3511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338267539fd_0_763:notes"/>
          <p:cNvSpPr txBox="1"/>
          <p:nvPr>
            <p:ph idx="1" type="body"/>
          </p:nvPr>
        </p:nvSpPr>
        <p:spPr>
          <a:xfrm>
            <a:off x="707707" y="4447461"/>
            <a:ext cx="5661600" cy="4213500"/>
          </a:xfrm>
          <a:prstGeom prst="rect">
            <a:avLst/>
          </a:prstGeom>
        </p:spPr>
        <p:txBody>
          <a:bodyPr anchorCtr="0" anchor="t" bIns="46950" lIns="93925" spcFirstLastPara="1" rIns="93925" wrap="square" tIns="469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38267539fd_0_821:notes"/>
          <p:cNvSpPr/>
          <p:nvPr>
            <p:ph idx="2" type="sldImg"/>
          </p:nvPr>
        </p:nvSpPr>
        <p:spPr>
          <a:xfrm>
            <a:off x="393480" y="702231"/>
            <a:ext cx="6290700" cy="3511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338267539fd_0_821:notes"/>
          <p:cNvSpPr txBox="1"/>
          <p:nvPr>
            <p:ph idx="1" type="body"/>
          </p:nvPr>
        </p:nvSpPr>
        <p:spPr>
          <a:xfrm>
            <a:off x="707707" y="4447461"/>
            <a:ext cx="5661600" cy="4213500"/>
          </a:xfrm>
          <a:prstGeom prst="rect">
            <a:avLst/>
          </a:prstGeom>
        </p:spPr>
        <p:txBody>
          <a:bodyPr anchorCtr="0" anchor="t" bIns="46950" lIns="93925" spcFirstLastPara="1" rIns="93925" wrap="square" tIns="469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38267539fd_0_1016:notes"/>
          <p:cNvSpPr/>
          <p:nvPr>
            <p:ph idx="2" type="sldImg"/>
          </p:nvPr>
        </p:nvSpPr>
        <p:spPr>
          <a:xfrm>
            <a:off x="393480" y="702231"/>
            <a:ext cx="6290700" cy="3511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338267539fd_0_1016:notes"/>
          <p:cNvSpPr txBox="1"/>
          <p:nvPr>
            <p:ph idx="1" type="body"/>
          </p:nvPr>
        </p:nvSpPr>
        <p:spPr>
          <a:xfrm>
            <a:off x="707707" y="4447461"/>
            <a:ext cx="5661600" cy="4213500"/>
          </a:xfrm>
          <a:prstGeom prst="rect">
            <a:avLst/>
          </a:prstGeom>
        </p:spPr>
        <p:txBody>
          <a:bodyPr anchorCtr="0" anchor="t" bIns="46950" lIns="93925" spcFirstLastPara="1" rIns="93925" wrap="square" tIns="469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38267539fd_0_1073:notes"/>
          <p:cNvSpPr/>
          <p:nvPr>
            <p:ph idx="2" type="sldImg"/>
          </p:nvPr>
        </p:nvSpPr>
        <p:spPr>
          <a:xfrm>
            <a:off x="393480" y="702231"/>
            <a:ext cx="6290700" cy="3511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338267539fd_0_1073:notes"/>
          <p:cNvSpPr txBox="1"/>
          <p:nvPr>
            <p:ph idx="1" type="body"/>
          </p:nvPr>
        </p:nvSpPr>
        <p:spPr>
          <a:xfrm>
            <a:off x="707707" y="4447461"/>
            <a:ext cx="5661600" cy="4213500"/>
          </a:xfrm>
          <a:prstGeom prst="rect">
            <a:avLst/>
          </a:prstGeom>
        </p:spPr>
        <p:txBody>
          <a:bodyPr anchorCtr="0" anchor="t" bIns="46950" lIns="93925" spcFirstLastPara="1" rIns="93925" wrap="square" tIns="469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38267539fd_0_1137:notes"/>
          <p:cNvSpPr/>
          <p:nvPr>
            <p:ph idx="2" type="sldImg"/>
          </p:nvPr>
        </p:nvSpPr>
        <p:spPr>
          <a:xfrm>
            <a:off x="393480" y="702231"/>
            <a:ext cx="6290700" cy="3511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338267539fd_0_1137:notes"/>
          <p:cNvSpPr txBox="1"/>
          <p:nvPr>
            <p:ph idx="1" type="body"/>
          </p:nvPr>
        </p:nvSpPr>
        <p:spPr>
          <a:xfrm>
            <a:off x="707707" y="4447461"/>
            <a:ext cx="5661600" cy="4213500"/>
          </a:xfrm>
          <a:prstGeom prst="rect">
            <a:avLst/>
          </a:prstGeom>
        </p:spPr>
        <p:txBody>
          <a:bodyPr anchorCtr="0" anchor="t" bIns="46950" lIns="93925" spcFirstLastPara="1" rIns="93925" wrap="square" tIns="469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3989479736_0_190:notes"/>
          <p:cNvSpPr/>
          <p:nvPr>
            <p:ph idx="2" type="sldImg"/>
          </p:nvPr>
        </p:nvSpPr>
        <p:spPr>
          <a:xfrm>
            <a:off x="393480" y="702231"/>
            <a:ext cx="6290700" cy="3511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33989479736_0_190:notes"/>
          <p:cNvSpPr txBox="1"/>
          <p:nvPr>
            <p:ph idx="1" type="body"/>
          </p:nvPr>
        </p:nvSpPr>
        <p:spPr>
          <a:xfrm>
            <a:off x="707707" y="4447461"/>
            <a:ext cx="5661600" cy="4213500"/>
          </a:xfrm>
          <a:prstGeom prst="rect">
            <a:avLst/>
          </a:prstGeom>
        </p:spPr>
        <p:txBody>
          <a:bodyPr anchorCtr="0" anchor="t" bIns="46950" lIns="93925" spcFirstLastPara="1" rIns="93925" wrap="square" tIns="469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338267539fd_0_1147:notes"/>
          <p:cNvSpPr/>
          <p:nvPr>
            <p:ph idx="2" type="sldImg"/>
          </p:nvPr>
        </p:nvSpPr>
        <p:spPr>
          <a:xfrm>
            <a:off x="393480" y="702231"/>
            <a:ext cx="6290700" cy="3511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338267539fd_0_1147:notes"/>
          <p:cNvSpPr txBox="1"/>
          <p:nvPr>
            <p:ph idx="1" type="body"/>
          </p:nvPr>
        </p:nvSpPr>
        <p:spPr>
          <a:xfrm>
            <a:off x="707707" y="4447461"/>
            <a:ext cx="5661600" cy="4213500"/>
          </a:xfrm>
          <a:prstGeom prst="rect">
            <a:avLst/>
          </a:prstGeom>
        </p:spPr>
        <p:txBody>
          <a:bodyPr anchorCtr="0" anchor="t" bIns="46950" lIns="93925" spcFirstLastPara="1" rIns="93925" wrap="square" tIns="469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3989479736_0_125:notes"/>
          <p:cNvSpPr/>
          <p:nvPr>
            <p:ph idx="2" type="sldImg"/>
          </p:nvPr>
        </p:nvSpPr>
        <p:spPr>
          <a:xfrm>
            <a:off x="393480" y="702231"/>
            <a:ext cx="6290700" cy="3511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33989479736_0_125:notes"/>
          <p:cNvSpPr txBox="1"/>
          <p:nvPr>
            <p:ph idx="1" type="body"/>
          </p:nvPr>
        </p:nvSpPr>
        <p:spPr>
          <a:xfrm>
            <a:off x="707707" y="4447461"/>
            <a:ext cx="5661600" cy="4213500"/>
          </a:xfrm>
          <a:prstGeom prst="rect">
            <a:avLst/>
          </a:prstGeom>
        </p:spPr>
        <p:txBody>
          <a:bodyPr anchorCtr="0" anchor="t" bIns="46950" lIns="93925" spcFirstLastPara="1" rIns="93925" wrap="square" tIns="469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- Center" type="tx">
  <p:cSld name="TITLE_AND_BODY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/>
          <p:nvPr>
            <p:ph type="title"/>
          </p:nvPr>
        </p:nvSpPr>
        <p:spPr>
          <a:xfrm>
            <a:off x="1190625" y="2268141"/>
            <a:ext cx="9810750" cy="2321719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/>
        </p:txBody>
      </p:sp>
      <p:pic>
        <p:nvPicPr>
          <p:cNvPr id="11" name="Google Shape;11;p17"/>
          <p:cNvPicPr preferRelativeResize="0"/>
          <p:nvPr/>
        </p:nvPicPr>
        <p:blipFill rotWithShape="1">
          <a:blip r:embed="rId2">
            <a:alphaModFix amt="50000"/>
          </a:blip>
          <a:srcRect b="0" l="0" r="0" t="0"/>
          <a:stretch/>
        </p:blipFill>
        <p:spPr>
          <a:xfrm>
            <a:off x="-297137" y="-83342"/>
            <a:ext cx="12785078" cy="73106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Quote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6"/>
          <p:cNvSpPr txBox="1"/>
          <p:nvPr>
            <p:ph idx="1" type="body"/>
          </p:nvPr>
        </p:nvSpPr>
        <p:spPr>
          <a:xfrm>
            <a:off x="1190625" y="4473774"/>
            <a:ext cx="9810750" cy="362215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1687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314325" lvl="1" marL="914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53585F"/>
              </a:buClr>
              <a:buSzPts val="1350"/>
              <a:buChar char="•"/>
              <a:defRPr/>
            </a:lvl2pPr>
            <a:lvl3pPr indent="-314325" lvl="2" marL="1371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53585F"/>
              </a:buClr>
              <a:buSzPts val="1350"/>
              <a:buChar char="•"/>
              <a:defRPr/>
            </a:lvl3pPr>
            <a:lvl4pPr indent="-314325" lvl="3" marL="1828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53585F"/>
              </a:buClr>
              <a:buSzPts val="1350"/>
              <a:buChar char="•"/>
              <a:defRPr/>
            </a:lvl4pPr>
            <a:lvl5pPr indent="-314325" lvl="4" marL="22860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53585F"/>
              </a:buClr>
              <a:buSzPts val="1350"/>
              <a:buChar char="•"/>
              <a:defRPr/>
            </a:lvl5pPr>
            <a:lvl6pPr indent="-314325" lvl="5" marL="27432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53585F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53585F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53585F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53585F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48" name="Google Shape;48;p26"/>
          <p:cNvSpPr txBox="1"/>
          <p:nvPr>
            <p:ph idx="2" type="body"/>
          </p:nvPr>
        </p:nvSpPr>
        <p:spPr>
          <a:xfrm>
            <a:off x="1190625" y="2984580"/>
            <a:ext cx="9810750" cy="513795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Helvetica Neue Light"/>
              <a:buNone/>
              <a:defRPr sz="2672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314325" lvl="1" marL="914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53585F"/>
              </a:buClr>
              <a:buSzPts val="1350"/>
              <a:buChar char="•"/>
              <a:defRPr/>
            </a:lvl2pPr>
            <a:lvl3pPr indent="-314325" lvl="2" marL="1371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53585F"/>
              </a:buClr>
              <a:buSzPts val="1350"/>
              <a:buChar char="•"/>
              <a:defRPr/>
            </a:lvl3pPr>
            <a:lvl4pPr indent="-314325" lvl="3" marL="1828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53585F"/>
              </a:buClr>
              <a:buSzPts val="1350"/>
              <a:buChar char="•"/>
              <a:defRPr/>
            </a:lvl4pPr>
            <a:lvl5pPr indent="-314325" lvl="4" marL="22860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53585F"/>
              </a:buClr>
              <a:buSzPts val="1350"/>
              <a:buChar char="•"/>
              <a:defRPr/>
            </a:lvl5pPr>
            <a:lvl6pPr indent="-314325" lvl="5" marL="27432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53585F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53585F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53585F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53585F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49" name="Google Shape;49;p26"/>
          <p:cNvSpPr txBox="1"/>
          <p:nvPr>
            <p:ph idx="12" type="sldNum"/>
          </p:nvPr>
        </p:nvSpPr>
        <p:spPr>
          <a:xfrm>
            <a:off x="5917311" y="6505277"/>
            <a:ext cx="345473" cy="297389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266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266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266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266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266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266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266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266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266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">
  <p:cSld name="Photo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7"/>
          <p:cNvSpPr/>
          <p:nvPr>
            <p:ph idx="2" type="pic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52" name="Google Shape;52;p27"/>
          <p:cNvSpPr txBox="1"/>
          <p:nvPr>
            <p:ph idx="12" type="sldNum"/>
          </p:nvPr>
        </p:nvSpPr>
        <p:spPr>
          <a:xfrm>
            <a:off x="5917311" y="6505277"/>
            <a:ext cx="345473" cy="297389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266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266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266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266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266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266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266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266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266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8"/>
          <p:cNvSpPr txBox="1"/>
          <p:nvPr>
            <p:ph idx="12" type="sldNum"/>
          </p:nvPr>
        </p:nvSpPr>
        <p:spPr>
          <a:xfrm>
            <a:off x="5917311" y="6505277"/>
            <a:ext cx="345473" cy="297389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266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266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266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266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266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266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266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266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266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_1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338267539fd_0_84"/>
          <p:cNvSpPr txBox="1"/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57" name="Google Shape;57;g338267539fd_0_84"/>
          <p:cNvSpPr txBox="1"/>
          <p:nvPr>
            <p:ph idx="1" type="subTitle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58" name="Google Shape;58;g338267539fd_0_84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9pPr>
          </a:lstStyle>
          <a:p/>
        </p:txBody>
      </p:sp>
      <p:sp>
        <p:nvSpPr>
          <p:cNvPr id="59" name="Google Shape;59;g338267539fd_0_84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9pPr>
          </a:lstStyle>
          <a:p/>
        </p:txBody>
      </p:sp>
      <p:sp>
        <p:nvSpPr>
          <p:cNvPr id="60" name="Google Shape;60;g338267539fd_0_84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1" type="blank">
  <p:cSld name="BLANK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38267539fd_0_698"/>
          <p:cNvSpPr txBox="1"/>
          <p:nvPr>
            <p:ph idx="12" type="sldNum"/>
          </p:nvPr>
        </p:nvSpPr>
        <p:spPr>
          <a:xfrm>
            <a:off x="11296610" y="6217622"/>
            <a:ext cx="731700" cy="297600"/>
          </a:xfrm>
          <a:prstGeom prst="rect">
            <a:avLst/>
          </a:prstGeom>
        </p:spPr>
        <p:txBody>
          <a:bodyPr anchorCtr="0" anchor="t" bIns="50800" lIns="50800" spcFirstLastPara="1" rIns="50800" wrap="square" tIns="50800">
            <a:sp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3989479736_0_76"/>
          <p:cNvSpPr txBox="1"/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/>
        </p:txBody>
      </p:sp>
      <p:sp>
        <p:nvSpPr>
          <p:cNvPr id="69" name="Google Shape;69;g33989479736_0_76"/>
          <p:cNvSpPr txBox="1"/>
          <p:nvPr>
            <p:ph idx="1" type="subTitle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/>
        </p:txBody>
      </p:sp>
      <p:sp>
        <p:nvSpPr>
          <p:cNvPr id="70" name="Google Shape;70;g33989479736_0_76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3989479736_0_80"/>
          <p:cNvSpPr txBox="1"/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73" name="Google Shape;73;g33989479736_0_80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3989479736_0_83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76" name="Google Shape;76;g33989479736_0_83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77" name="Google Shape;77;g33989479736_0_83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3989479736_0_87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80" name="Google Shape;80;g33989479736_0_87"/>
          <p:cNvSpPr txBox="1"/>
          <p:nvPr>
            <p:ph idx="1" type="body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9250" lvl="0" marL="45720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81" name="Google Shape;81;g33989479736_0_87"/>
          <p:cNvSpPr txBox="1"/>
          <p:nvPr>
            <p:ph idx="2" type="body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9250" lvl="0" marL="45720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82" name="Google Shape;82;g33989479736_0_87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3989479736_0_92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85" name="Google Shape;85;g33989479736_0_92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Subtitle" type="title">
  <p:cSld name="TITL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8"/>
          <p:cNvSpPr txBox="1"/>
          <p:nvPr>
            <p:ph type="title"/>
          </p:nvPr>
        </p:nvSpPr>
        <p:spPr>
          <a:xfrm>
            <a:off x="1190625" y="1151930"/>
            <a:ext cx="9810750" cy="2321719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/>
        </p:txBody>
      </p:sp>
      <p:sp>
        <p:nvSpPr>
          <p:cNvPr id="14" name="Google Shape;14;p18"/>
          <p:cNvSpPr txBox="1"/>
          <p:nvPr>
            <p:ph idx="1" type="body"/>
          </p:nvPr>
        </p:nvSpPr>
        <p:spPr>
          <a:xfrm>
            <a:off x="1190625" y="3536156"/>
            <a:ext cx="9810750" cy="794742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 Light"/>
              <a:buNone/>
              <a:defRPr sz="225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2286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 Light"/>
              <a:buNone/>
              <a:defRPr sz="225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2286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 Light"/>
              <a:buNone/>
              <a:defRPr sz="225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2286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 Light"/>
              <a:buNone/>
              <a:defRPr sz="225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2286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 Light"/>
              <a:buNone/>
              <a:defRPr sz="225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314325" lvl="5" marL="27432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53585F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53585F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53585F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53585F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15" name="Google Shape;15;p18"/>
          <p:cNvSpPr txBox="1"/>
          <p:nvPr>
            <p:ph idx="12" type="sldNum"/>
          </p:nvPr>
        </p:nvSpPr>
        <p:spPr>
          <a:xfrm>
            <a:off x="5917311" y="6505277"/>
            <a:ext cx="345473" cy="297389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266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266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266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266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266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266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266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266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266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3989479736_0_95"/>
          <p:cNvSpPr txBox="1"/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88" name="Google Shape;88;g33989479736_0_95"/>
          <p:cNvSpPr txBox="1"/>
          <p:nvPr>
            <p:ph idx="1" type="body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89" name="Google Shape;89;g33989479736_0_95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3989479736_0_99"/>
          <p:cNvSpPr txBox="1"/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  <p:sp>
        <p:nvSpPr>
          <p:cNvPr id="92" name="Google Shape;92;g33989479736_0_99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3989479736_0_102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g33989479736_0_102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96" name="Google Shape;96;g33989479736_0_102"/>
          <p:cNvSpPr txBox="1"/>
          <p:nvPr>
            <p:ph idx="1" type="subTitle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97" name="Google Shape;97;g33989479736_0_102"/>
          <p:cNvSpPr txBox="1"/>
          <p:nvPr>
            <p:ph idx="2" type="body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98" name="Google Shape;98;g33989479736_0_102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3989479736_0_108"/>
          <p:cNvSpPr txBox="1"/>
          <p:nvPr>
            <p:ph idx="1" type="body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/>
        </p:txBody>
      </p:sp>
      <p:sp>
        <p:nvSpPr>
          <p:cNvPr id="101" name="Google Shape;101;g33989479736_0_108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3989479736_0_111"/>
          <p:cNvSpPr txBox="1"/>
          <p:nvPr>
            <p:ph hasCustomPrompt="1" type="title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04" name="Google Shape;104;g33989479736_0_111"/>
          <p:cNvSpPr txBox="1"/>
          <p:nvPr>
            <p:ph idx="1" type="body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105" name="Google Shape;105;g33989479736_0_11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3989479736_0_115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 - Horizontal">
  <p:cSld name="Photo - Horizontal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9"/>
          <p:cNvSpPr/>
          <p:nvPr>
            <p:ph idx="2" type="pic"/>
          </p:nvPr>
        </p:nvSpPr>
        <p:spPr>
          <a:xfrm>
            <a:off x="1506141" y="446485"/>
            <a:ext cx="9167813" cy="4161234"/>
          </a:xfrm>
          <a:prstGeom prst="rect">
            <a:avLst/>
          </a:prstGeom>
          <a:noFill/>
          <a:ln>
            <a:noFill/>
          </a:ln>
        </p:spPr>
      </p:sp>
      <p:sp>
        <p:nvSpPr>
          <p:cNvPr id="18" name="Google Shape;18;p19"/>
          <p:cNvSpPr txBox="1"/>
          <p:nvPr>
            <p:ph type="title"/>
          </p:nvPr>
        </p:nvSpPr>
        <p:spPr>
          <a:xfrm>
            <a:off x="1190625" y="4723805"/>
            <a:ext cx="9810750" cy="1000125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/>
        </p:txBody>
      </p:sp>
      <p:sp>
        <p:nvSpPr>
          <p:cNvPr id="19" name="Google Shape;19;p19"/>
          <p:cNvSpPr txBox="1"/>
          <p:nvPr>
            <p:ph idx="1" type="body"/>
          </p:nvPr>
        </p:nvSpPr>
        <p:spPr>
          <a:xfrm>
            <a:off x="1190625" y="5759649"/>
            <a:ext cx="9810750" cy="794742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 Light"/>
              <a:buNone/>
              <a:defRPr sz="225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2286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 Light"/>
              <a:buNone/>
              <a:defRPr sz="225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2286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 Light"/>
              <a:buNone/>
              <a:defRPr sz="225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2286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 Light"/>
              <a:buNone/>
              <a:defRPr sz="225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2286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 Light"/>
              <a:buNone/>
              <a:defRPr sz="225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314325" lvl="5" marL="27432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53585F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53585F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53585F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53585F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20" name="Google Shape;20;p19"/>
          <p:cNvSpPr txBox="1"/>
          <p:nvPr>
            <p:ph idx="12" type="sldNum"/>
          </p:nvPr>
        </p:nvSpPr>
        <p:spPr>
          <a:xfrm>
            <a:off x="5917311" y="6500812"/>
            <a:ext cx="345473" cy="297389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266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266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266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266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266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266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266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266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266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 - Vertical">
  <p:cSld name="Photo - Vertical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0"/>
          <p:cNvSpPr/>
          <p:nvPr>
            <p:ph idx="2" type="pic"/>
          </p:nvPr>
        </p:nvSpPr>
        <p:spPr>
          <a:xfrm>
            <a:off x="6298406" y="446484"/>
            <a:ext cx="5000625" cy="5786438"/>
          </a:xfrm>
          <a:prstGeom prst="rect">
            <a:avLst/>
          </a:prstGeom>
          <a:noFill/>
          <a:ln>
            <a:noFill/>
          </a:ln>
        </p:spPr>
      </p:sp>
      <p:sp>
        <p:nvSpPr>
          <p:cNvPr id="23" name="Google Shape;23;p20"/>
          <p:cNvSpPr txBox="1"/>
          <p:nvPr>
            <p:ph type="title"/>
          </p:nvPr>
        </p:nvSpPr>
        <p:spPr>
          <a:xfrm>
            <a:off x="892970" y="446484"/>
            <a:ext cx="5000625" cy="2803922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A7F9"/>
              </a:buClr>
              <a:buSzPts val="3600"/>
              <a:buFont typeface="Helvetica Neue"/>
              <a:buNone/>
              <a:defRPr sz="2531">
                <a:solidFill>
                  <a:srgbClr val="50A7F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/>
        </p:txBody>
      </p:sp>
      <p:sp>
        <p:nvSpPr>
          <p:cNvPr id="24" name="Google Shape;24;p20"/>
          <p:cNvSpPr txBox="1"/>
          <p:nvPr>
            <p:ph idx="1" type="body"/>
          </p:nvPr>
        </p:nvSpPr>
        <p:spPr>
          <a:xfrm>
            <a:off x="892970" y="3348634"/>
            <a:ext cx="5000625" cy="2884289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 Light"/>
              <a:buNone/>
              <a:defRPr sz="225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2286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 Light"/>
              <a:buNone/>
              <a:defRPr sz="225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2286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 Light"/>
              <a:buNone/>
              <a:defRPr sz="225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2286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 Light"/>
              <a:buNone/>
              <a:defRPr sz="225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2286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 Light"/>
              <a:buNone/>
              <a:defRPr sz="225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314325" lvl="5" marL="27432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53585F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53585F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53585F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53585F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25" name="Google Shape;25;p20"/>
          <p:cNvSpPr txBox="1"/>
          <p:nvPr>
            <p:ph idx="12" type="sldNum"/>
          </p:nvPr>
        </p:nvSpPr>
        <p:spPr>
          <a:xfrm>
            <a:off x="5917311" y="6505277"/>
            <a:ext cx="345473" cy="297389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266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266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266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266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266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266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266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266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266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- Top">
  <p:cSld name="Title - Top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1"/>
          <p:cNvSpPr txBox="1"/>
          <p:nvPr>
            <p:ph type="title"/>
          </p:nvPr>
        </p:nvSpPr>
        <p:spPr>
          <a:xfrm>
            <a:off x="892970" y="312540"/>
            <a:ext cx="10406063" cy="1518047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/>
        </p:txBody>
      </p:sp>
      <p:sp>
        <p:nvSpPr>
          <p:cNvPr id="28" name="Google Shape;28;p21"/>
          <p:cNvSpPr txBox="1"/>
          <p:nvPr>
            <p:ph idx="12" type="sldNum"/>
          </p:nvPr>
        </p:nvSpPr>
        <p:spPr>
          <a:xfrm>
            <a:off x="5917311" y="6505277"/>
            <a:ext cx="345473" cy="297389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266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266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266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266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266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266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266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266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266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Bullets">
  <p:cSld name="Title &amp; Bulle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2"/>
          <p:cNvSpPr txBox="1"/>
          <p:nvPr>
            <p:ph type="title"/>
          </p:nvPr>
        </p:nvSpPr>
        <p:spPr>
          <a:xfrm>
            <a:off x="892970" y="312540"/>
            <a:ext cx="10406063" cy="1518047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/>
        </p:txBody>
      </p:sp>
      <p:sp>
        <p:nvSpPr>
          <p:cNvPr id="31" name="Google Shape;31;p22"/>
          <p:cNvSpPr txBox="1"/>
          <p:nvPr>
            <p:ph idx="1" type="body"/>
          </p:nvPr>
        </p:nvSpPr>
        <p:spPr>
          <a:xfrm>
            <a:off x="892970" y="1830587"/>
            <a:ext cx="10406063" cy="4420195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>
            <a:lvl1pPr indent="-314325" lvl="0" marL="4572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53585F"/>
              </a:buClr>
              <a:buSzPts val="1350"/>
              <a:buChar char="•"/>
              <a:defRPr/>
            </a:lvl1pPr>
            <a:lvl2pPr indent="-314325" lvl="1" marL="914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53585F"/>
              </a:buClr>
              <a:buSzPts val="1350"/>
              <a:buChar char="•"/>
              <a:defRPr/>
            </a:lvl2pPr>
            <a:lvl3pPr indent="-314325" lvl="2" marL="1371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53585F"/>
              </a:buClr>
              <a:buSzPts val="1350"/>
              <a:buChar char="•"/>
              <a:defRPr/>
            </a:lvl3pPr>
            <a:lvl4pPr indent="-314325" lvl="3" marL="1828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53585F"/>
              </a:buClr>
              <a:buSzPts val="1350"/>
              <a:buChar char="•"/>
              <a:defRPr/>
            </a:lvl4pPr>
            <a:lvl5pPr indent="-314325" lvl="4" marL="22860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53585F"/>
              </a:buClr>
              <a:buSzPts val="1350"/>
              <a:buChar char="•"/>
              <a:defRPr/>
            </a:lvl5pPr>
            <a:lvl6pPr indent="-314325" lvl="5" marL="27432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53585F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53585F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53585F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53585F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32" name="Google Shape;32;p22"/>
          <p:cNvSpPr txBox="1"/>
          <p:nvPr>
            <p:ph idx="12" type="sldNum"/>
          </p:nvPr>
        </p:nvSpPr>
        <p:spPr>
          <a:xfrm>
            <a:off x="5917311" y="6505277"/>
            <a:ext cx="345473" cy="297389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266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266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266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266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266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266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266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266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266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Bullets &amp; Photo">
  <p:cSld name="Title, Bullets &amp; Photo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3"/>
          <p:cNvSpPr/>
          <p:nvPr>
            <p:ph idx="2" type="pic"/>
          </p:nvPr>
        </p:nvSpPr>
        <p:spPr>
          <a:xfrm>
            <a:off x="6298406" y="1830587"/>
            <a:ext cx="5000625" cy="4420195"/>
          </a:xfrm>
          <a:prstGeom prst="rect">
            <a:avLst/>
          </a:prstGeom>
          <a:noFill/>
          <a:ln>
            <a:noFill/>
          </a:ln>
        </p:spPr>
      </p:sp>
      <p:sp>
        <p:nvSpPr>
          <p:cNvPr id="35" name="Google Shape;35;p23"/>
          <p:cNvSpPr txBox="1"/>
          <p:nvPr>
            <p:ph type="title"/>
          </p:nvPr>
        </p:nvSpPr>
        <p:spPr>
          <a:xfrm>
            <a:off x="892970" y="312540"/>
            <a:ext cx="10406063" cy="1518047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/>
        </p:txBody>
      </p:sp>
      <p:sp>
        <p:nvSpPr>
          <p:cNvPr id="36" name="Google Shape;36;p23"/>
          <p:cNvSpPr txBox="1"/>
          <p:nvPr>
            <p:ph idx="1" type="body"/>
          </p:nvPr>
        </p:nvSpPr>
        <p:spPr>
          <a:xfrm>
            <a:off x="892970" y="1830587"/>
            <a:ext cx="5000625" cy="4420195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>
            <a:lvl1pPr indent="-361950" lvl="0" marL="457200" algn="l">
              <a:lnSpc>
                <a:spcPct val="100000"/>
              </a:lnSpc>
              <a:spcBef>
                <a:spcPts val="225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 Light"/>
              <a:buChar char="•"/>
              <a:defRPr sz="1969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361950" lvl="1" marL="914400" algn="l">
              <a:lnSpc>
                <a:spcPct val="100000"/>
              </a:lnSpc>
              <a:spcBef>
                <a:spcPts val="225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 Light"/>
              <a:buChar char="•"/>
              <a:defRPr sz="1969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361950" lvl="2" marL="1371600" algn="l">
              <a:lnSpc>
                <a:spcPct val="100000"/>
              </a:lnSpc>
              <a:spcBef>
                <a:spcPts val="225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 Light"/>
              <a:buChar char="•"/>
              <a:defRPr sz="1969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361950" lvl="3" marL="1828800" algn="l">
              <a:lnSpc>
                <a:spcPct val="100000"/>
              </a:lnSpc>
              <a:spcBef>
                <a:spcPts val="225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 Light"/>
              <a:buChar char="•"/>
              <a:defRPr sz="1969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361950" lvl="4" marL="2286000" algn="l">
              <a:lnSpc>
                <a:spcPct val="100000"/>
              </a:lnSpc>
              <a:spcBef>
                <a:spcPts val="225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 Light"/>
              <a:buChar char="•"/>
              <a:defRPr sz="1969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314325" lvl="5" marL="27432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53585F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53585F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53585F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53585F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37" name="Google Shape;37;p23"/>
          <p:cNvSpPr txBox="1"/>
          <p:nvPr>
            <p:ph idx="12" type="sldNum"/>
          </p:nvPr>
        </p:nvSpPr>
        <p:spPr>
          <a:xfrm>
            <a:off x="5917311" y="6505277"/>
            <a:ext cx="345473" cy="297389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266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266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266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266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266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266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266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266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266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ullets">
  <p:cSld name="Bullet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4"/>
          <p:cNvSpPr txBox="1"/>
          <p:nvPr>
            <p:ph idx="1" type="body"/>
          </p:nvPr>
        </p:nvSpPr>
        <p:spPr>
          <a:xfrm>
            <a:off x="892970" y="892970"/>
            <a:ext cx="10406063" cy="5072063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>
            <a:lvl1pPr indent="-314325" lvl="0" marL="4572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53585F"/>
              </a:buClr>
              <a:buSzPts val="1350"/>
              <a:buChar char="•"/>
              <a:defRPr/>
            </a:lvl1pPr>
            <a:lvl2pPr indent="-314325" lvl="1" marL="914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53585F"/>
              </a:buClr>
              <a:buSzPts val="1350"/>
              <a:buChar char="•"/>
              <a:defRPr/>
            </a:lvl2pPr>
            <a:lvl3pPr indent="-314325" lvl="2" marL="1371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53585F"/>
              </a:buClr>
              <a:buSzPts val="1350"/>
              <a:buChar char="•"/>
              <a:defRPr/>
            </a:lvl3pPr>
            <a:lvl4pPr indent="-314325" lvl="3" marL="1828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53585F"/>
              </a:buClr>
              <a:buSzPts val="1350"/>
              <a:buChar char="•"/>
              <a:defRPr/>
            </a:lvl4pPr>
            <a:lvl5pPr indent="-314325" lvl="4" marL="22860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53585F"/>
              </a:buClr>
              <a:buSzPts val="1350"/>
              <a:buChar char="•"/>
              <a:defRPr/>
            </a:lvl5pPr>
            <a:lvl6pPr indent="-314325" lvl="5" marL="27432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53585F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53585F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53585F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53585F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40" name="Google Shape;40;p24"/>
          <p:cNvSpPr txBox="1"/>
          <p:nvPr>
            <p:ph idx="12" type="sldNum"/>
          </p:nvPr>
        </p:nvSpPr>
        <p:spPr>
          <a:xfrm>
            <a:off x="5917311" y="6505277"/>
            <a:ext cx="345473" cy="297389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266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266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266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266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266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266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266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266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266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 - 3 Up">
  <p:cSld name="Photo - 3 Up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5"/>
          <p:cNvSpPr/>
          <p:nvPr>
            <p:ph idx="2" type="pic"/>
          </p:nvPr>
        </p:nvSpPr>
        <p:spPr>
          <a:xfrm>
            <a:off x="6298406" y="3580805"/>
            <a:ext cx="5000625" cy="2652117"/>
          </a:xfrm>
          <a:prstGeom prst="rect">
            <a:avLst/>
          </a:prstGeom>
          <a:noFill/>
          <a:ln>
            <a:noFill/>
          </a:ln>
        </p:spPr>
      </p:sp>
      <p:sp>
        <p:nvSpPr>
          <p:cNvPr id="43" name="Google Shape;43;p25"/>
          <p:cNvSpPr/>
          <p:nvPr>
            <p:ph idx="3" type="pic"/>
          </p:nvPr>
        </p:nvSpPr>
        <p:spPr>
          <a:xfrm>
            <a:off x="6304236" y="625078"/>
            <a:ext cx="5000626" cy="2652117"/>
          </a:xfrm>
          <a:prstGeom prst="rect">
            <a:avLst/>
          </a:prstGeom>
          <a:noFill/>
          <a:ln>
            <a:noFill/>
          </a:ln>
        </p:spPr>
      </p:sp>
      <p:sp>
        <p:nvSpPr>
          <p:cNvPr id="44" name="Google Shape;44;p25"/>
          <p:cNvSpPr/>
          <p:nvPr>
            <p:ph idx="4" type="pic"/>
          </p:nvPr>
        </p:nvSpPr>
        <p:spPr>
          <a:xfrm>
            <a:off x="892970" y="625078"/>
            <a:ext cx="5000625" cy="5607844"/>
          </a:xfrm>
          <a:prstGeom prst="rect">
            <a:avLst/>
          </a:prstGeom>
          <a:noFill/>
          <a:ln>
            <a:noFill/>
          </a:ln>
        </p:spPr>
      </p:sp>
      <p:sp>
        <p:nvSpPr>
          <p:cNvPr id="45" name="Google Shape;45;p25"/>
          <p:cNvSpPr txBox="1"/>
          <p:nvPr>
            <p:ph idx="12" type="sldNum"/>
          </p:nvPr>
        </p:nvSpPr>
        <p:spPr>
          <a:xfrm>
            <a:off x="5917311" y="6505277"/>
            <a:ext cx="345473" cy="297389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266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266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266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266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266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266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266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266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266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6"/>
          <p:cNvSpPr txBox="1"/>
          <p:nvPr>
            <p:ph type="title"/>
          </p:nvPr>
        </p:nvSpPr>
        <p:spPr>
          <a:xfrm>
            <a:off x="892970" y="312540"/>
            <a:ext cx="10406063" cy="1518047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Helvetica Neue"/>
              <a:buNone/>
              <a:defRPr b="0" i="0" sz="8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Helvetica Neue"/>
              <a:buNone/>
              <a:defRPr b="0" i="0" sz="8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Helvetica Neue"/>
              <a:buNone/>
              <a:defRPr b="0" i="0" sz="8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Helvetica Neue"/>
              <a:buNone/>
              <a:defRPr b="0" i="0" sz="8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Helvetica Neue"/>
              <a:buNone/>
              <a:defRPr b="0" i="0" sz="8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Helvetica Neue"/>
              <a:buNone/>
              <a:defRPr b="0" i="0" sz="8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Helvetica Neue"/>
              <a:buNone/>
              <a:defRPr b="0" i="0" sz="8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Helvetica Neue"/>
              <a:buNone/>
              <a:defRPr b="0" i="0" sz="8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Helvetica Neue"/>
              <a:buNone/>
              <a:defRPr b="0" i="0" sz="8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7" name="Google Shape;7;p16"/>
          <p:cNvSpPr txBox="1"/>
          <p:nvPr>
            <p:ph idx="1" type="body"/>
          </p:nvPr>
        </p:nvSpPr>
        <p:spPr>
          <a:xfrm>
            <a:off x="892970" y="1830587"/>
            <a:ext cx="10406063" cy="4420195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>
            <a:lvl1pPr indent="-366712" lvl="0" marL="457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53585F"/>
              </a:buClr>
              <a:buSzPts val="2175"/>
              <a:buFont typeface="Helvetica Neue"/>
              <a:buChar char="•"/>
              <a:defRPr b="0" i="0" sz="2900" u="none" cap="none" strike="noStrike">
                <a:solidFill>
                  <a:srgbClr val="53585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66712" lvl="1" marL="914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53585F"/>
              </a:buClr>
              <a:buSzPts val="2175"/>
              <a:buFont typeface="Helvetica Neue"/>
              <a:buChar char="•"/>
              <a:defRPr b="0" i="0" sz="2900" u="none" cap="none" strike="noStrike">
                <a:solidFill>
                  <a:srgbClr val="53585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66712" lvl="2" marL="1371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53585F"/>
              </a:buClr>
              <a:buSzPts val="2175"/>
              <a:buFont typeface="Helvetica Neue"/>
              <a:buChar char="•"/>
              <a:defRPr b="0" i="0" sz="2900" u="none" cap="none" strike="noStrike">
                <a:solidFill>
                  <a:srgbClr val="53585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66712" lvl="3" marL="1828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53585F"/>
              </a:buClr>
              <a:buSzPts val="2175"/>
              <a:buFont typeface="Helvetica Neue"/>
              <a:buChar char="•"/>
              <a:defRPr b="0" i="0" sz="2900" u="none" cap="none" strike="noStrike">
                <a:solidFill>
                  <a:srgbClr val="53585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66712" lvl="4" marL="2286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53585F"/>
              </a:buClr>
              <a:buSzPts val="2175"/>
              <a:buFont typeface="Helvetica Neue"/>
              <a:buChar char="•"/>
              <a:defRPr b="0" i="0" sz="2900" u="none" cap="none" strike="noStrike">
                <a:solidFill>
                  <a:srgbClr val="53585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66712" lvl="5" marL="2743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53585F"/>
              </a:buClr>
              <a:buSzPts val="2175"/>
              <a:buFont typeface="Helvetica Neue"/>
              <a:buChar char="•"/>
              <a:defRPr b="0" i="0" sz="2900" u="none" cap="none" strike="noStrike">
                <a:solidFill>
                  <a:srgbClr val="53585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366712" lvl="6" marL="3200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53585F"/>
              </a:buClr>
              <a:buSzPts val="2175"/>
              <a:buFont typeface="Helvetica Neue"/>
              <a:buChar char="•"/>
              <a:defRPr b="0" i="0" sz="2900" u="none" cap="none" strike="noStrike">
                <a:solidFill>
                  <a:srgbClr val="53585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366712" lvl="7" marL="3657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53585F"/>
              </a:buClr>
              <a:buSzPts val="2175"/>
              <a:buFont typeface="Helvetica Neue"/>
              <a:buChar char="•"/>
              <a:defRPr b="0" i="0" sz="2900" u="none" cap="none" strike="noStrike">
                <a:solidFill>
                  <a:srgbClr val="53585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366712" lvl="8" marL="4114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53585F"/>
              </a:buClr>
              <a:buSzPts val="2175"/>
              <a:buFont typeface="Helvetica Neue"/>
              <a:buChar char="•"/>
              <a:defRPr b="0" i="0" sz="2900" u="none" cap="none" strike="noStrike">
                <a:solidFill>
                  <a:srgbClr val="53585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8" name="Google Shape;8;p16"/>
          <p:cNvSpPr txBox="1"/>
          <p:nvPr>
            <p:ph idx="12" type="sldNum"/>
          </p:nvPr>
        </p:nvSpPr>
        <p:spPr>
          <a:xfrm>
            <a:off x="5917311" y="6505277"/>
            <a:ext cx="345473" cy="297389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266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266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266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266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266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266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266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266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266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3989479736_0_72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5" name="Google Shape;65;g33989479736_0_72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  <a:defRPr sz="2400">
                <a:solidFill>
                  <a:schemeClr val="dk2"/>
                </a:solidFill>
              </a:defRPr>
            </a:lvl1pPr>
            <a:lvl2pPr indent="-3492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2pPr>
            <a:lvl3pPr indent="-3492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3pPr>
            <a:lvl4pPr indent="-3492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4pPr>
            <a:lvl5pPr indent="-3492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5pPr>
            <a:lvl6pPr indent="-3492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6pPr>
            <a:lvl7pPr indent="-3492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7pPr>
            <a:lvl8pPr indent="-3492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8pPr>
            <a:lvl9pPr indent="-3492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6" name="Google Shape;66;g33989479736_0_72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png"/><Relationship Id="rId4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6.png"/><Relationship Id="rId4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png"/><Relationship Id="rId4" Type="http://schemas.openxmlformats.org/officeDocument/2006/relationships/image" Target="../media/image1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png"/><Relationship Id="rId4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png"/><Relationship Id="rId4" Type="http://schemas.openxmlformats.org/officeDocument/2006/relationships/image" Target="../media/image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png"/><Relationship Id="rId4" Type="http://schemas.openxmlformats.org/officeDocument/2006/relationships/image" Target="../media/image7.png"/><Relationship Id="rId9" Type="http://schemas.openxmlformats.org/officeDocument/2006/relationships/image" Target="../media/image9.png"/><Relationship Id="rId5" Type="http://schemas.openxmlformats.org/officeDocument/2006/relationships/image" Target="../media/image11.png"/><Relationship Id="rId6" Type="http://schemas.openxmlformats.org/officeDocument/2006/relationships/image" Target="../media/image3.png"/><Relationship Id="rId7" Type="http://schemas.openxmlformats.org/officeDocument/2006/relationships/image" Target="../media/image6.png"/><Relationship Id="rId8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g338267539fd_0_638"/>
          <p:cNvPicPr preferRelativeResize="0"/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-4763100" y="-10749311"/>
            <a:ext cx="12192001" cy="12192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g338267539fd_0_638"/>
          <p:cNvPicPr preferRelativeResize="0"/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3800850" y="3456006"/>
            <a:ext cx="12192001" cy="12192001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g338267539fd_0_638"/>
          <p:cNvSpPr/>
          <p:nvPr/>
        </p:nvSpPr>
        <p:spPr>
          <a:xfrm>
            <a:off x="-10350" y="0"/>
            <a:ext cx="12212700" cy="6858000"/>
          </a:xfrm>
          <a:prstGeom prst="rect">
            <a:avLst/>
          </a:prstGeom>
          <a:solidFill>
            <a:srgbClr val="FFFFFF">
              <a:alpha val="73740"/>
            </a:srgbClr>
          </a:solidFill>
          <a:ln cap="flat" cmpd="sng" w="762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5" name="Google Shape;115;g338267539fd_0_638"/>
          <p:cNvPicPr preferRelativeResize="0"/>
          <p:nvPr/>
        </p:nvPicPr>
        <p:blipFill rotWithShape="1">
          <a:blip r:embed="rId4">
            <a:alphaModFix/>
          </a:blip>
          <a:srcRect b="-18315" l="0" r="-18315" t="0"/>
          <a:stretch/>
        </p:blipFill>
        <p:spPr>
          <a:xfrm>
            <a:off x="1722125" y="2446300"/>
            <a:ext cx="9670349" cy="4122151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g338267539fd_0_638"/>
          <p:cNvSpPr/>
          <p:nvPr/>
        </p:nvSpPr>
        <p:spPr>
          <a:xfrm>
            <a:off x="676625" y="1470125"/>
            <a:ext cx="11320200" cy="13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35700" lIns="35700" spcFirstLastPara="1" rIns="35700" wrap="square" tIns="3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78"/>
              <a:buFont typeface="Arial"/>
              <a:buNone/>
            </a:pPr>
            <a:r>
              <a:rPr b="0" i="0" lang="en-US" sz="4100" u="none" cap="none" strike="noStrike">
                <a:solidFill>
                  <a:srgbClr val="404040"/>
                </a:solidFill>
                <a:latin typeface="Karla"/>
                <a:ea typeface="Karla"/>
                <a:cs typeface="Karla"/>
                <a:sym typeface="Karla"/>
              </a:rPr>
              <a:t>Welcome to the</a:t>
            </a:r>
            <a:r>
              <a:rPr lang="en-US" sz="4100">
                <a:solidFill>
                  <a:srgbClr val="404040"/>
                </a:solidFill>
              </a:rPr>
              <a:t> </a:t>
            </a:r>
            <a:r>
              <a:rPr b="1" i="0" lang="en-US" sz="4100" u="none" cap="none" strike="noStrike">
                <a:solidFill>
                  <a:srgbClr val="404040"/>
                </a:solidFill>
                <a:latin typeface="Karla"/>
                <a:ea typeface="Karla"/>
                <a:cs typeface="Karla"/>
                <a:sym typeface="Karla"/>
              </a:rPr>
              <a:t>1</a:t>
            </a:r>
            <a:r>
              <a:rPr b="1" lang="en-US" sz="4100">
                <a:solidFill>
                  <a:srgbClr val="404040"/>
                </a:solidFill>
                <a:latin typeface="Karla"/>
                <a:ea typeface="Karla"/>
                <a:cs typeface="Karla"/>
                <a:sym typeface="Karla"/>
              </a:rPr>
              <a:t>3</a:t>
            </a:r>
            <a:r>
              <a:rPr b="1" i="0" lang="en-US" sz="4100" u="none" cap="none" strike="noStrike">
                <a:solidFill>
                  <a:srgbClr val="404040"/>
                </a:solidFill>
                <a:latin typeface="Karla"/>
                <a:ea typeface="Karla"/>
                <a:cs typeface="Karla"/>
                <a:sym typeface="Karla"/>
              </a:rPr>
              <a:t>th BITSS Annual Meeting!</a:t>
            </a:r>
            <a:endParaRPr b="1" i="0" sz="4100" u="none" cap="none" strike="noStrike">
              <a:solidFill>
                <a:srgbClr val="40404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562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4300" u="none" cap="none" strike="noStrike">
              <a:solidFill>
                <a:srgbClr val="404040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g33989479736_0_156"/>
          <p:cNvPicPr preferRelativeResize="0"/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 flipH="1" rot="-5400000">
            <a:off x="8986073" y="-1625600"/>
            <a:ext cx="10109199" cy="10109199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g33989479736_0_156"/>
          <p:cNvSpPr/>
          <p:nvPr/>
        </p:nvSpPr>
        <p:spPr>
          <a:xfrm>
            <a:off x="-10350" y="-76200"/>
            <a:ext cx="12212700" cy="6858000"/>
          </a:xfrm>
          <a:prstGeom prst="rect">
            <a:avLst/>
          </a:prstGeom>
          <a:solidFill>
            <a:srgbClr val="FFFFFF">
              <a:alpha val="73740"/>
            </a:srgbClr>
          </a:solidFill>
          <a:ln cap="flat" cmpd="sng" w="762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g33989479736_0_156"/>
          <p:cNvSpPr txBox="1"/>
          <p:nvPr/>
        </p:nvSpPr>
        <p:spPr>
          <a:xfrm>
            <a:off x="353575" y="1658100"/>
            <a:ext cx="2871300" cy="31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004775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Open Science Ecosystem:</a:t>
            </a:r>
            <a:r>
              <a:rPr lang="en-US" sz="3300">
                <a:solidFill>
                  <a:srgbClr val="004775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endParaRPr sz="3300">
              <a:solidFill>
                <a:srgbClr val="004775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004775"/>
              </a:solidFill>
              <a:latin typeface="Libre Franklin SemiBold"/>
              <a:ea typeface="Libre Franklin SemiBold"/>
              <a:cs typeface="Libre Franklin SemiBold"/>
              <a:sym typeface="Libre Franklin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004775"/>
                </a:solidFill>
                <a:latin typeface="Libre Franklin SemiBold"/>
                <a:ea typeface="Libre Franklin SemiBold"/>
                <a:cs typeface="Libre Franklin SemiBold"/>
                <a:sym typeface="Libre Franklin SemiBold"/>
              </a:rPr>
              <a:t>Social Science Reproduction Platform (SSRP)</a:t>
            </a:r>
            <a:endParaRPr sz="2600">
              <a:solidFill>
                <a:srgbClr val="FC6605"/>
              </a:solidFill>
              <a:latin typeface="Libre Franklin SemiBold"/>
              <a:ea typeface="Libre Franklin SemiBold"/>
              <a:cs typeface="Libre Franklin SemiBold"/>
              <a:sym typeface="Libre Franklin SemiBold"/>
            </a:endParaRPr>
          </a:p>
        </p:txBody>
      </p:sp>
      <p:pic>
        <p:nvPicPr>
          <p:cNvPr id="225" name="Google Shape;225;g33989479736_0_1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05300" y="918125"/>
            <a:ext cx="8661176" cy="520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g33989479736_0_181"/>
          <p:cNvPicPr preferRelativeResize="0"/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 flipH="1" rot="-5400000">
            <a:off x="8986073" y="-1625600"/>
            <a:ext cx="10109199" cy="10109199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g33989479736_0_181"/>
          <p:cNvSpPr/>
          <p:nvPr/>
        </p:nvSpPr>
        <p:spPr>
          <a:xfrm>
            <a:off x="-10400" y="0"/>
            <a:ext cx="12212700" cy="6858000"/>
          </a:xfrm>
          <a:prstGeom prst="rect">
            <a:avLst/>
          </a:prstGeom>
          <a:solidFill>
            <a:srgbClr val="FFFFFF">
              <a:alpha val="73740"/>
            </a:srgbClr>
          </a:solidFill>
          <a:ln cap="flat" cmpd="sng" w="762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g33989479736_0_181"/>
          <p:cNvSpPr txBox="1"/>
          <p:nvPr/>
        </p:nvSpPr>
        <p:spPr>
          <a:xfrm>
            <a:off x="890000" y="915450"/>
            <a:ext cx="72300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500">
                <a:solidFill>
                  <a:srgbClr val="004775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Open Science Ecosystem</a:t>
            </a:r>
            <a:r>
              <a:rPr lang="en-US" sz="2500">
                <a:solidFill>
                  <a:srgbClr val="004775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:</a:t>
            </a:r>
            <a:r>
              <a:rPr lang="en-US" sz="3300">
                <a:solidFill>
                  <a:srgbClr val="004775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en-US" sz="3400">
                <a:solidFill>
                  <a:srgbClr val="004775"/>
                </a:solidFill>
                <a:latin typeface="Libre Franklin SemiBold"/>
                <a:ea typeface="Libre Franklin SemiBold"/>
                <a:cs typeface="Libre Franklin SemiBold"/>
                <a:sym typeface="Libre Franklin SemiBold"/>
              </a:rPr>
              <a:t>MetaArXiv</a:t>
            </a:r>
            <a:endParaRPr sz="3000">
              <a:solidFill>
                <a:srgbClr val="FC6605"/>
              </a:solidFill>
              <a:latin typeface="Libre Franklin SemiBold"/>
              <a:ea typeface="Libre Franklin SemiBold"/>
              <a:cs typeface="Libre Franklin SemiBold"/>
              <a:sym typeface="Libre Franklin SemiBold"/>
            </a:endParaRPr>
          </a:p>
        </p:txBody>
      </p:sp>
      <p:sp>
        <p:nvSpPr>
          <p:cNvPr id="233" name="Google Shape;233;g33989479736_0_181"/>
          <p:cNvSpPr txBox="1"/>
          <p:nvPr/>
        </p:nvSpPr>
        <p:spPr>
          <a:xfrm>
            <a:off x="960125" y="1814850"/>
            <a:ext cx="7467600" cy="9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C6605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 preprint server of articles focused on improving research transparency and reproducibility</a:t>
            </a:r>
            <a:endParaRPr sz="2200">
              <a:solidFill>
                <a:srgbClr val="FC6605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234" name="Google Shape;234;g33989479736_0_18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64063" y="3370650"/>
            <a:ext cx="5149771" cy="292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Google Shape;239;g33989479736_0_63"/>
          <p:cNvPicPr preferRelativeResize="0"/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 rot="5400000">
            <a:off x="8404507" y="-1625600"/>
            <a:ext cx="10109199" cy="10109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g33989479736_0_63"/>
          <p:cNvPicPr preferRelativeResize="0"/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 rot="8629865">
            <a:off x="-4538496" y="-7624934"/>
            <a:ext cx="10109201" cy="10109201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g33989479736_0_63"/>
          <p:cNvSpPr/>
          <p:nvPr/>
        </p:nvSpPr>
        <p:spPr>
          <a:xfrm>
            <a:off x="-10400" y="0"/>
            <a:ext cx="12212700" cy="6858000"/>
          </a:xfrm>
          <a:prstGeom prst="rect">
            <a:avLst/>
          </a:prstGeom>
          <a:solidFill>
            <a:srgbClr val="FFFFFF">
              <a:alpha val="73740"/>
            </a:srgbClr>
          </a:solidFill>
          <a:ln cap="flat" cmpd="sng" w="762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42" name="Google Shape;242;g33989479736_0_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78066" y="1327766"/>
            <a:ext cx="4435867" cy="44358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g338267539fd_0_763"/>
          <p:cNvPicPr preferRelativeResize="0"/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0" y="2271659"/>
            <a:ext cx="12192001" cy="12192001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g338267539fd_0_763"/>
          <p:cNvSpPr/>
          <p:nvPr/>
        </p:nvSpPr>
        <p:spPr>
          <a:xfrm>
            <a:off x="-10400" y="0"/>
            <a:ext cx="12212700" cy="6858000"/>
          </a:xfrm>
          <a:prstGeom prst="rect">
            <a:avLst/>
          </a:prstGeom>
          <a:solidFill>
            <a:srgbClr val="FFFFFF">
              <a:alpha val="73740"/>
            </a:srgbClr>
          </a:solidFill>
          <a:ln cap="flat" cmpd="sng" w="762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g338267539fd_0_763"/>
          <p:cNvSpPr txBox="1"/>
          <p:nvPr/>
        </p:nvSpPr>
        <p:spPr>
          <a:xfrm>
            <a:off x="6373800" y="553367"/>
            <a:ext cx="39825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004775"/>
                </a:solidFill>
                <a:latin typeface="Karla Medium"/>
                <a:ea typeface="Karla Medium"/>
                <a:cs typeface="Karla Medium"/>
                <a:sym typeface="Karla Medium"/>
              </a:rPr>
              <a:t>Established in</a:t>
            </a:r>
            <a:endParaRPr sz="4000">
              <a:solidFill>
                <a:srgbClr val="004775"/>
              </a:solidFill>
              <a:latin typeface="Karla Medium"/>
              <a:ea typeface="Karla Medium"/>
              <a:cs typeface="Karla Medium"/>
              <a:sym typeface="Karla Medium"/>
            </a:endParaRPr>
          </a:p>
        </p:txBody>
      </p:sp>
      <p:sp>
        <p:nvSpPr>
          <p:cNvPr id="124" name="Google Shape;124;g338267539fd_0_763"/>
          <p:cNvSpPr txBox="1"/>
          <p:nvPr/>
        </p:nvSpPr>
        <p:spPr>
          <a:xfrm>
            <a:off x="6373800" y="1020100"/>
            <a:ext cx="39825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EB6A4C"/>
                </a:solidFill>
                <a:latin typeface="Karla Medium"/>
                <a:ea typeface="Karla Medium"/>
                <a:cs typeface="Karla Medium"/>
                <a:sym typeface="Karla Medium"/>
              </a:rPr>
              <a:t>2012</a:t>
            </a:r>
            <a:endParaRPr sz="4000">
              <a:solidFill>
                <a:srgbClr val="EB6A4C"/>
              </a:solidFill>
              <a:latin typeface="Karla Medium"/>
              <a:ea typeface="Karla Medium"/>
              <a:cs typeface="Karla Medium"/>
              <a:sym typeface="Karla Medium"/>
            </a:endParaRPr>
          </a:p>
        </p:txBody>
      </p:sp>
      <p:sp>
        <p:nvSpPr>
          <p:cNvPr id="125" name="Google Shape;125;g338267539fd_0_763"/>
          <p:cNvSpPr txBox="1"/>
          <p:nvPr/>
        </p:nvSpPr>
        <p:spPr>
          <a:xfrm>
            <a:off x="1225333" y="1391702"/>
            <a:ext cx="47829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004775"/>
                </a:solidFill>
                <a:latin typeface="Karla Medium"/>
                <a:ea typeface="Karla Medium"/>
                <a:cs typeface="Karla Medium"/>
                <a:sym typeface="Karla Medium"/>
              </a:rPr>
              <a:t>Mission Statement</a:t>
            </a:r>
            <a:endParaRPr sz="4000">
              <a:solidFill>
                <a:srgbClr val="004775"/>
              </a:solidFill>
              <a:latin typeface="Karla Medium"/>
              <a:ea typeface="Karla Medium"/>
              <a:cs typeface="Karla Medium"/>
              <a:sym typeface="Karla Medium"/>
            </a:endParaRPr>
          </a:p>
        </p:txBody>
      </p:sp>
      <p:sp>
        <p:nvSpPr>
          <p:cNvPr id="126" name="Google Shape;126;g338267539fd_0_763"/>
          <p:cNvSpPr txBox="1"/>
          <p:nvPr/>
        </p:nvSpPr>
        <p:spPr>
          <a:xfrm>
            <a:off x="1225333" y="2087969"/>
            <a:ext cx="4782900" cy="316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The </a:t>
            </a:r>
            <a:r>
              <a:rPr b="1" lang="en-US" sz="2400">
                <a:solidFill>
                  <a:srgbClr val="EB6A4C"/>
                </a:solidFill>
                <a:latin typeface="Karla"/>
                <a:ea typeface="Karla"/>
                <a:cs typeface="Karla"/>
                <a:sym typeface="Karla"/>
              </a:rPr>
              <a:t>Berkeley Initiative for Transparency</a:t>
            </a:r>
            <a:r>
              <a:rPr lang="en-US" sz="24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 in the Social Sciences works to improve the credibility of science by advancing transparency, reproducibility, rigor, and ethics in research. </a:t>
            </a:r>
            <a:endParaRPr sz="2400"/>
          </a:p>
        </p:txBody>
      </p:sp>
      <p:sp>
        <p:nvSpPr>
          <p:cNvPr id="127" name="Google Shape;127;g338267539fd_0_763"/>
          <p:cNvSpPr txBox="1"/>
          <p:nvPr/>
        </p:nvSpPr>
        <p:spPr>
          <a:xfrm>
            <a:off x="6373800" y="3819933"/>
            <a:ext cx="39825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004775"/>
                </a:solidFill>
                <a:latin typeface="Karla Medium"/>
                <a:ea typeface="Karla Medium"/>
                <a:cs typeface="Karla Medium"/>
                <a:sym typeface="Karla Medium"/>
              </a:rPr>
              <a:t>An initiative of</a:t>
            </a:r>
            <a:endParaRPr sz="4000">
              <a:solidFill>
                <a:srgbClr val="004775"/>
              </a:solidFill>
              <a:latin typeface="Karla Medium"/>
              <a:ea typeface="Karla Medium"/>
              <a:cs typeface="Karla Medium"/>
              <a:sym typeface="Karla Medium"/>
            </a:endParaRPr>
          </a:p>
        </p:txBody>
      </p:sp>
      <p:pic>
        <p:nvPicPr>
          <p:cNvPr id="128" name="Google Shape;128;g338267539fd_0_7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58483" y="3952533"/>
            <a:ext cx="5413032" cy="266126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9" name="Google Shape;129;g338267539fd_0_763"/>
          <p:cNvCxnSpPr>
            <a:stCxn id="125" idx="0"/>
            <a:endCxn id="123" idx="1"/>
          </p:cNvCxnSpPr>
          <p:nvPr/>
        </p:nvCxnSpPr>
        <p:spPr>
          <a:xfrm rot="-5400000">
            <a:off x="4791583" y="-190498"/>
            <a:ext cx="407400" cy="2757000"/>
          </a:xfrm>
          <a:prstGeom prst="bentConnector2">
            <a:avLst/>
          </a:prstGeom>
          <a:noFill/>
          <a:ln cap="flat" cmpd="sng" w="38100">
            <a:solidFill>
              <a:srgbClr val="F99734"/>
            </a:solidFill>
            <a:prstDash val="solid"/>
            <a:round/>
            <a:headEnd len="med" w="med" type="stealth"/>
            <a:tailEnd len="med" w="med" type="none"/>
          </a:ln>
        </p:spPr>
      </p:cxnSp>
      <p:cxnSp>
        <p:nvCxnSpPr>
          <p:cNvPr id="130" name="Google Shape;130;g338267539fd_0_763"/>
          <p:cNvCxnSpPr>
            <a:stCxn id="128" idx="0"/>
          </p:cNvCxnSpPr>
          <p:nvPr/>
        </p:nvCxnSpPr>
        <p:spPr>
          <a:xfrm flipH="1" rot="5400000">
            <a:off x="6403750" y="1991283"/>
            <a:ext cx="1562100" cy="2360400"/>
          </a:xfrm>
          <a:prstGeom prst="bentConnector2">
            <a:avLst/>
          </a:prstGeom>
          <a:noFill/>
          <a:ln cap="flat" cmpd="sng" w="38100">
            <a:solidFill>
              <a:srgbClr val="F99734"/>
            </a:solidFill>
            <a:prstDash val="solid"/>
            <a:round/>
            <a:headEnd len="med" w="med" type="stealth"/>
            <a:tailEnd len="med" w="med" type="none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g338267539fd_0_821"/>
          <p:cNvPicPr preferRelativeResize="0"/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 rot="5400000">
            <a:off x="8404507" y="-1625600"/>
            <a:ext cx="10109199" cy="10109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g338267539fd_0_821"/>
          <p:cNvPicPr preferRelativeResize="0"/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 rot="8629865">
            <a:off x="-4538496" y="-7624934"/>
            <a:ext cx="10109201" cy="10109201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g338267539fd_0_821"/>
          <p:cNvSpPr/>
          <p:nvPr/>
        </p:nvSpPr>
        <p:spPr>
          <a:xfrm>
            <a:off x="-10400" y="0"/>
            <a:ext cx="12212700" cy="6858000"/>
          </a:xfrm>
          <a:prstGeom prst="rect">
            <a:avLst/>
          </a:prstGeom>
          <a:solidFill>
            <a:srgbClr val="FFFFFF">
              <a:alpha val="73740"/>
            </a:srgbClr>
          </a:solidFill>
          <a:ln cap="flat" cmpd="sng" w="762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g338267539fd_0_821"/>
          <p:cNvSpPr/>
          <p:nvPr/>
        </p:nvSpPr>
        <p:spPr>
          <a:xfrm>
            <a:off x="-42633" y="1588906"/>
            <a:ext cx="1044300" cy="1738800"/>
          </a:xfrm>
          <a:prstGeom prst="rect">
            <a:avLst/>
          </a:prstGeom>
          <a:solidFill>
            <a:srgbClr val="F99734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>
                <a:solidFill>
                  <a:srgbClr val="004775"/>
                </a:solidFill>
                <a:latin typeface="Karla ExtraBold"/>
                <a:ea typeface="Karla ExtraBold"/>
                <a:cs typeface="Karla ExtraBold"/>
                <a:sym typeface="Karla ExtraBold"/>
              </a:rPr>
              <a:t>1</a:t>
            </a:r>
            <a:endParaRPr sz="9600">
              <a:solidFill>
                <a:srgbClr val="004775"/>
              </a:solidFill>
              <a:latin typeface="Karla ExtraBold"/>
              <a:ea typeface="Karla ExtraBold"/>
              <a:cs typeface="Karla ExtraBold"/>
              <a:sym typeface="Karla ExtraBold"/>
            </a:endParaRPr>
          </a:p>
        </p:txBody>
      </p:sp>
      <p:sp>
        <p:nvSpPr>
          <p:cNvPr id="139" name="Google Shape;139;g338267539fd_0_821"/>
          <p:cNvSpPr/>
          <p:nvPr/>
        </p:nvSpPr>
        <p:spPr>
          <a:xfrm>
            <a:off x="11190200" y="1542673"/>
            <a:ext cx="1044300" cy="1738800"/>
          </a:xfrm>
          <a:prstGeom prst="rect">
            <a:avLst/>
          </a:prstGeom>
          <a:solidFill>
            <a:srgbClr val="F99734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>
                <a:solidFill>
                  <a:srgbClr val="004775"/>
                </a:solidFill>
                <a:latin typeface="Karla ExtraBold"/>
                <a:ea typeface="Karla ExtraBold"/>
                <a:cs typeface="Karla ExtraBold"/>
                <a:sym typeface="Karla ExtraBold"/>
              </a:rPr>
              <a:t>2</a:t>
            </a:r>
            <a:endParaRPr sz="9600">
              <a:solidFill>
                <a:srgbClr val="004775"/>
              </a:solidFill>
              <a:latin typeface="Karla ExtraBold"/>
              <a:ea typeface="Karla ExtraBold"/>
              <a:cs typeface="Karla ExtraBold"/>
              <a:sym typeface="Karla ExtraBold"/>
            </a:endParaRPr>
          </a:p>
        </p:txBody>
      </p:sp>
      <p:sp>
        <p:nvSpPr>
          <p:cNvPr id="140" name="Google Shape;140;g338267539fd_0_821"/>
          <p:cNvSpPr/>
          <p:nvPr/>
        </p:nvSpPr>
        <p:spPr>
          <a:xfrm>
            <a:off x="4179400" y="5873033"/>
            <a:ext cx="3833100" cy="990000"/>
          </a:xfrm>
          <a:prstGeom prst="rect">
            <a:avLst/>
          </a:prstGeom>
          <a:solidFill>
            <a:srgbClr val="F99734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rgbClr val="004775"/>
                </a:solidFill>
                <a:latin typeface="Karla ExtraBold"/>
                <a:ea typeface="Karla ExtraBold"/>
                <a:cs typeface="Karla ExtraBold"/>
                <a:sym typeface="Karla ExtraBold"/>
              </a:rPr>
              <a:t>3</a:t>
            </a:r>
            <a:endParaRPr sz="8000">
              <a:solidFill>
                <a:srgbClr val="004775"/>
              </a:solidFill>
              <a:latin typeface="Karla ExtraBold"/>
              <a:ea typeface="Karla ExtraBold"/>
              <a:cs typeface="Karla ExtraBold"/>
              <a:sym typeface="Karla ExtraBold"/>
            </a:endParaRPr>
          </a:p>
        </p:txBody>
      </p:sp>
      <p:sp>
        <p:nvSpPr>
          <p:cNvPr id="141" name="Google Shape;141;g338267539fd_0_821"/>
          <p:cNvSpPr txBox="1"/>
          <p:nvPr/>
        </p:nvSpPr>
        <p:spPr>
          <a:xfrm>
            <a:off x="4096000" y="2027300"/>
            <a:ext cx="39825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004775"/>
                </a:solidFill>
                <a:latin typeface="Karla Medium"/>
                <a:ea typeface="Karla Medium"/>
                <a:cs typeface="Karla Medium"/>
                <a:sym typeface="Karla Medium"/>
              </a:rPr>
              <a:t>What we do</a:t>
            </a:r>
            <a:endParaRPr sz="4000">
              <a:solidFill>
                <a:srgbClr val="004775"/>
              </a:solidFill>
              <a:latin typeface="Karla Medium"/>
              <a:ea typeface="Karla Medium"/>
              <a:cs typeface="Karla Medium"/>
              <a:sym typeface="Karla Medium"/>
            </a:endParaRPr>
          </a:p>
        </p:txBody>
      </p:sp>
      <p:sp>
        <p:nvSpPr>
          <p:cNvPr id="142" name="Google Shape;142;g338267539fd_0_821"/>
          <p:cNvSpPr txBox="1"/>
          <p:nvPr/>
        </p:nvSpPr>
        <p:spPr>
          <a:xfrm>
            <a:off x="1001767" y="1365500"/>
            <a:ext cx="3103200" cy="22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004775"/>
                </a:solidFill>
                <a:latin typeface="Karla SemiBold"/>
                <a:ea typeface="Karla SemiBold"/>
                <a:cs typeface="Karla SemiBold"/>
                <a:sym typeface="Karla SemiBold"/>
              </a:rPr>
              <a:t>Generate evidenc</a:t>
            </a:r>
            <a:r>
              <a:rPr lang="en-US" sz="2300">
                <a:solidFill>
                  <a:srgbClr val="004775"/>
                </a:solidFill>
                <a:latin typeface="Karla SemiBold"/>
                <a:ea typeface="Karla SemiBold"/>
                <a:cs typeface="Karla SemiBold"/>
                <a:sym typeface="Karla SemiBold"/>
              </a:rPr>
              <a:t>e</a:t>
            </a:r>
            <a:r>
              <a:rPr lang="en-US" sz="1900">
                <a:solidFill>
                  <a:srgbClr val="004775"/>
                </a:solidFill>
                <a:latin typeface="Karla"/>
                <a:ea typeface="Karla"/>
                <a:cs typeface="Karla"/>
                <a:sym typeface="Karla"/>
              </a:rPr>
              <a:t> on problems and solutions in science through meta-research led by BITSS investigators and our broader community.</a:t>
            </a:r>
            <a:endParaRPr sz="1900">
              <a:solidFill>
                <a:srgbClr val="004775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43" name="Google Shape;143;g338267539fd_0_821"/>
          <p:cNvSpPr txBox="1"/>
          <p:nvPr/>
        </p:nvSpPr>
        <p:spPr>
          <a:xfrm>
            <a:off x="7882125" y="675550"/>
            <a:ext cx="3317100" cy="37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00">
                <a:solidFill>
                  <a:srgbClr val="004775"/>
                </a:solidFill>
                <a:latin typeface="Karla"/>
                <a:ea typeface="Karla"/>
                <a:cs typeface="Karla"/>
                <a:sym typeface="Karla"/>
              </a:rPr>
              <a:t>Increase access</a:t>
            </a:r>
            <a:r>
              <a:rPr lang="en-US" sz="2300">
                <a:solidFill>
                  <a:srgbClr val="004775"/>
                </a:solidFill>
                <a:latin typeface="Karla"/>
                <a:ea typeface="Karla"/>
                <a:cs typeface="Karla"/>
                <a:sym typeface="Karla"/>
              </a:rPr>
              <a:t> </a:t>
            </a:r>
            <a:r>
              <a:rPr b="1" lang="en-US" sz="2300">
                <a:solidFill>
                  <a:srgbClr val="004775"/>
                </a:solidFill>
                <a:latin typeface="Karla"/>
                <a:ea typeface="Karla"/>
                <a:cs typeface="Karla"/>
                <a:sym typeface="Karla"/>
              </a:rPr>
              <a:t>to open science education</a:t>
            </a:r>
            <a:r>
              <a:rPr lang="en-US" sz="1900">
                <a:solidFill>
                  <a:srgbClr val="004775"/>
                </a:solidFill>
                <a:latin typeface="Karla"/>
                <a:ea typeface="Karla"/>
                <a:cs typeface="Karla"/>
                <a:sym typeface="Karla"/>
              </a:rPr>
              <a:t>, building capacity to recognize and conduct transparent and reproducible science through training, access to curricula, financial support, and a growing network of advocates.</a:t>
            </a:r>
            <a:endParaRPr sz="1900">
              <a:solidFill>
                <a:srgbClr val="004775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44" name="Google Shape;144;g338267539fd_0_821"/>
          <p:cNvSpPr txBox="1"/>
          <p:nvPr/>
        </p:nvSpPr>
        <p:spPr>
          <a:xfrm>
            <a:off x="3678925" y="3839825"/>
            <a:ext cx="4864500" cy="1990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004775"/>
                </a:solidFill>
                <a:latin typeface="Karla"/>
                <a:ea typeface="Karla"/>
                <a:cs typeface="Karla"/>
                <a:sym typeface="Karla"/>
              </a:rPr>
              <a:t>Strengthen the scientific ecosystem</a:t>
            </a:r>
            <a:r>
              <a:rPr lang="en-US" sz="1900">
                <a:solidFill>
                  <a:srgbClr val="004775"/>
                </a:solidFill>
                <a:latin typeface="Karla"/>
                <a:ea typeface="Karla"/>
                <a:cs typeface="Karla"/>
                <a:sym typeface="Karla"/>
              </a:rPr>
              <a:t>, enabling researchers and institutions to effectively and equitably change norms at scale through open science policy and protocol development.</a:t>
            </a:r>
            <a:endParaRPr sz="1900">
              <a:solidFill>
                <a:srgbClr val="004775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45" name="Google Shape;145;g338267539fd_0_821"/>
          <p:cNvSpPr/>
          <p:nvPr/>
        </p:nvSpPr>
        <p:spPr>
          <a:xfrm>
            <a:off x="-81775" y="-32300"/>
            <a:ext cx="12212700" cy="6858000"/>
          </a:xfrm>
          <a:prstGeom prst="rect">
            <a:avLst/>
          </a:prstGeom>
          <a:noFill/>
          <a:ln cap="flat" cmpd="sng" w="762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38267539fd_0_1016"/>
          <p:cNvSpPr/>
          <p:nvPr/>
        </p:nvSpPr>
        <p:spPr>
          <a:xfrm>
            <a:off x="0" y="0"/>
            <a:ext cx="12212700" cy="6858000"/>
          </a:xfrm>
          <a:prstGeom prst="rect">
            <a:avLst/>
          </a:prstGeom>
          <a:solidFill>
            <a:srgbClr val="004775"/>
          </a:solidFill>
          <a:ln cap="flat" cmpd="sng" w="762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g338267539fd_0_1016"/>
          <p:cNvSpPr txBox="1"/>
          <p:nvPr/>
        </p:nvSpPr>
        <p:spPr>
          <a:xfrm>
            <a:off x="2414208" y="3451008"/>
            <a:ext cx="38085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400">
                <a:solidFill>
                  <a:schemeClr val="lt1"/>
                </a:solidFill>
                <a:latin typeface="Karla SemiBold"/>
                <a:ea typeface="Karla SemiBold"/>
                <a:cs typeface="Karla SemiBold"/>
                <a:sym typeface="Karla SemiBold"/>
              </a:rPr>
              <a:t>New at</a:t>
            </a:r>
            <a:endParaRPr sz="6400">
              <a:solidFill>
                <a:schemeClr val="lt1"/>
              </a:solidFill>
              <a:latin typeface="Karla SemiBold"/>
              <a:ea typeface="Karla SemiBold"/>
              <a:cs typeface="Karla SemiBold"/>
              <a:sym typeface="Karla SemiBold"/>
            </a:endParaRPr>
          </a:p>
        </p:txBody>
      </p:sp>
      <p:sp>
        <p:nvSpPr>
          <p:cNvPr id="152" name="Google Shape;152;g338267539fd_0_1016"/>
          <p:cNvSpPr/>
          <p:nvPr/>
        </p:nvSpPr>
        <p:spPr>
          <a:xfrm flipH="1" rot="10800000">
            <a:off x="-891600" y="-608509"/>
            <a:ext cx="2907600" cy="2907600"/>
          </a:xfrm>
          <a:prstGeom prst="ellipse">
            <a:avLst/>
          </a:prstGeom>
          <a:solidFill>
            <a:srgbClr val="FC6605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g338267539fd_0_1016"/>
          <p:cNvSpPr/>
          <p:nvPr/>
        </p:nvSpPr>
        <p:spPr>
          <a:xfrm flipH="1" rot="10800000">
            <a:off x="9654683" y="2299091"/>
            <a:ext cx="2907600" cy="2907600"/>
          </a:xfrm>
          <a:prstGeom prst="ellipse">
            <a:avLst/>
          </a:prstGeom>
          <a:solidFill>
            <a:srgbClr val="D3E8E9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g338267539fd_0_1016"/>
          <p:cNvSpPr/>
          <p:nvPr/>
        </p:nvSpPr>
        <p:spPr>
          <a:xfrm flipH="1" rot="10800000">
            <a:off x="9497500" y="4560091"/>
            <a:ext cx="2836500" cy="2836500"/>
          </a:xfrm>
          <a:prstGeom prst="ellipse">
            <a:avLst/>
          </a:prstGeom>
          <a:solidFill>
            <a:srgbClr val="0999CD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5" name="Google Shape;155;g338267539fd_0_10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55923" y="1628799"/>
            <a:ext cx="4986526" cy="498655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g338267539fd_0_1016"/>
          <p:cNvSpPr/>
          <p:nvPr/>
        </p:nvSpPr>
        <p:spPr>
          <a:xfrm rot="8999806">
            <a:off x="741424" y="-901910"/>
            <a:ext cx="1617442" cy="1617442"/>
          </a:xfrm>
          <a:prstGeom prst="ellipse">
            <a:avLst/>
          </a:prstGeom>
          <a:solidFill>
            <a:srgbClr val="2E5E85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g338267539fd_0_1016"/>
          <p:cNvSpPr/>
          <p:nvPr/>
        </p:nvSpPr>
        <p:spPr>
          <a:xfrm>
            <a:off x="0" y="27008"/>
            <a:ext cx="12212700" cy="6858000"/>
          </a:xfrm>
          <a:prstGeom prst="rect">
            <a:avLst/>
          </a:prstGeom>
          <a:noFill/>
          <a:ln cap="flat" cmpd="sng" w="762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g338267539fd_0_1073"/>
          <p:cNvPicPr preferRelativeResize="0"/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 flipH="1" rot="-5400000">
            <a:off x="8986073" y="-1625600"/>
            <a:ext cx="10109199" cy="10109199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g338267539fd_0_1073"/>
          <p:cNvSpPr/>
          <p:nvPr/>
        </p:nvSpPr>
        <p:spPr>
          <a:xfrm>
            <a:off x="-10400" y="0"/>
            <a:ext cx="12212700" cy="6858000"/>
          </a:xfrm>
          <a:prstGeom prst="rect">
            <a:avLst/>
          </a:prstGeom>
          <a:solidFill>
            <a:srgbClr val="FFFFFF">
              <a:alpha val="73740"/>
            </a:srgbClr>
          </a:solidFill>
          <a:ln cap="flat" cmpd="sng" w="762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g338267539fd_0_1073"/>
          <p:cNvSpPr txBox="1"/>
          <p:nvPr/>
        </p:nvSpPr>
        <p:spPr>
          <a:xfrm>
            <a:off x="573025" y="473500"/>
            <a:ext cx="9509700" cy="1970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004775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Open Science Education</a:t>
            </a:r>
            <a:r>
              <a:rPr lang="en-US" sz="2500">
                <a:solidFill>
                  <a:srgbClr val="004775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:</a:t>
            </a:r>
            <a:r>
              <a:rPr lang="en-US" sz="3300">
                <a:solidFill>
                  <a:srgbClr val="004775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en-US" sz="3300">
                <a:solidFill>
                  <a:srgbClr val="004775"/>
                </a:solidFill>
                <a:latin typeface="Libre Franklin SemiBold"/>
                <a:ea typeface="Libre Franklin SemiBold"/>
                <a:cs typeface="Libre Franklin SemiBold"/>
                <a:sym typeface="Libre Franklin SemiBold"/>
              </a:rPr>
              <a:t>Research Transparency &amp; Reproducibility Training</a:t>
            </a:r>
            <a:endParaRPr sz="3300">
              <a:solidFill>
                <a:srgbClr val="004775"/>
              </a:solidFill>
              <a:latin typeface="Libre Franklin SemiBold"/>
              <a:ea typeface="Libre Franklin SemiBold"/>
              <a:cs typeface="Libre Franklin SemiBold"/>
              <a:sym typeface="Libre Franklin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4775"/>
              </a:solidFill>
              <a:latin typeface="Libre Franklin SemiBold"/>
              <a:ea typeface="Libre Franklin SemiBold"/>
              <a:cs typeface="Libre Franklin SemiBold"/>
              <a:sym typeface="Libre Franklin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C6605"/>
                </a:solidFill>
                <a:latin typeface="Libre Franklin SemiBold"/>
                <a:ea typeface="Libre Franklin SemiBold"/>
                <a:cs typeface="Libre Franklin SemiBold"/>
                <a:sym typeface="Libre Franklin SemiBold"/>
              </a:rPr>
              <a:t>May 21-23, 2025</a:t>
            </a:r>
            <a:endParaRPr sz="2800">
              <a:solidFill>
                <a:srgbClr val="FC6605"/>
              </a:solidFill>
              <a:latin typeface="Libre Franklin SemiBold"/>
              <a:ea typeface="Libre Franklin SemiBold"/>
              <a:cs typeface="Libre Franklin SemiBold"/>
              <a:sym typeface="Libre Franklin SemiBold"/>
            </a:endParaRPr>
          </a:p>
        </p:txBody>
      </p:sp>
      <p:sp>
        <p:nvSpPr>
          <p:cNvPr id="165" name="Google Shape;165;g338267539fd_0_1073"/>
          <p:cNvSpPr txBox="1"/>
          <p:nvPr/>
        </p:nvSpPr>
        <p:spPr>
          <a:xfrm>
            <a:off x="5940100" y="6342625"/>
            <a:ext cx="33594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4775"/>
                </a:solidFill>
                <a:latin typeface="Libre Franklin Light"/>
                <a:ea typeface="Libre Franklin Light"/>
                <a:cs typeface="Libre Franklin Light"/>
                <a:sym typeface="Libre Franklin Light"/>
              </a:rPr>
              <a:t>RT2 2024 Participants</a:t>
            </a:r>
            <a:endParaRPr sz="1600">
              <a:solidFill>
                <a:srgbClr val="2E5E85"/>
              </a:solidFill>
              <a:latin typeface="Libre Franklin Light"/>
              <a:ea typeface="Libre Franklin Light"/>
              <a:cs typeface="Libre Franklin Light"/>
              <a:sym typeface="Libre Franklin Light"/>
            </a:endParaRPr>
          </a:p>
        </p:txBody>
      </p:sp>
      <p:pic>
        <p:nvPicPr>
          <p:cNvPr id="166" name="Google Shape;166;g338267539fd_0_1073"/>
          <p:cNvPicPr preferRelativeResize="0"/>
          <p:nvPr/>
        </p:nvPicPr>
        <p:blipFill rotWithShape="1">
          <a:blip r:embed="rId4">
            <a:alphaModFix/>
          </a:blip>
          <a:srcRect b="7297" l="10410" r="10544" t="38569"/>
          <a:stretch/>
        </p:blipFill>
        <p:spPr>
          <a:xfrm>
            <a:off x="1308675" y="2542576"/>
            <a:ext cx="9509699" cy="36630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g338267539fd_0_1137"/>
          <p:cNvPicPr preferRelativeResize="0"/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 flipH="1" rot="-5400000">
            <a:off x="8986073" y="-1625600"/>
            <a:ext cx="10109199" cy="10109199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g338267539fd_0_1137"/>
          <p:cNvSpPr/>
          <p:nvPr/>
        </p:nvSpPr>
        <p:spPr>
          <a:xfrm>
            <a:off x="-10400" y="0"/>
            <a:ext cx="12212700" cy="6858000"/>
          </a:xfrm>
          <a:prstGeom prst="rect">
            <a:avLst/>
          </a:prstGeom>
          <a:solidFill>
            <a:srgbClr val="FFFFFF">
              <a:alpha val="73740"/>
            </a:srgbClr>
          </a:solidFill>
          <a:ln cap="flat" cmpd="sng" w="762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g338267539fd_0_1137"/>
          <p:cNvSpPr txBox="1"/>
          <p:nvPr/>
        </p:nvSpPr>
        <p:spPr>
          <a:xfrm>
            <a:off x="573025" y="549700"/>
            <a:ext cx="4078200" cy="2406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004775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Generating Evidence</a:t>
            </a:r>
            <a:r>
              <a:rPr lang="en-US" sz="2500">
                <a:solidFill>
                  <a:srgbClr val="004775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:</a:t>
            </a:r>
            <a:r>
              <a:rPr lang="en-US" sz="3300">
                <a:solidFill>
                  <a:srgbClr val="004775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endParaRPr sz="3300">
              <a:solidFill>
                <a:srgbClr val="004775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-US" sz="3300">
                <a:solidFill>
                  <a:srgbClr val="004775"/>
                </a:solidFill>
                <a:latin typeface="Libre Franklin SemiBold"/>
                <a:ea typeface="Libre Franklin SemiBold"/>
                <a:cs typeface="Libre Franklin SemiBold"/>
                <a:sym typeface="Libre Franklin SemiBold"/>
              </a:rPr>
              <a:t>Reporting Guidelines for Publication Bias</a:t>
            </a:r>
            <a:endParaRPr sz="2900">
              <a:solidFill>
                <a:srgbClr val="FC6605"/>
              </a:solidFill>
              <a:latin typeface="Libre Franklin SemiBold"/>
              <a:ea typeface="Libre Franklin SemiBold"/>
              <a:cs typeface="Libre Franklin SemiBold"/>
              <a:sym typeface="Libre Franklin SemiBold"/>
            </a:endParaRPr>
          </a:p>
        </p:txBody>
      </p:sp>
      <p:sp>
        <p:nvSpPr>
          <p:cNvPr id="174" name="Google Shape;174;g338267539fd_0_1137"/>
          <p:cNvSpPr txBox="1"/>
          <p:nvPr/>
        </p:nvSpPr>
        <p:spPr>
          <a:xfrm>
            <a:off x="585200" y="2966975"/>
            <a:ext cx="4285500" cy="169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C6605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Measuring publication bias using the American Economic Association (AEA) RCT Registry.</a:t>
            </a:r>
            <a:endParaRPr sz="2200">
              <a:solidFill>
                <a:srgbClr val="FC6605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175" name="Google Shape;175;g338267539fd_0_11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48950" y="549700"/>
            <a:ext cx="5477924" cy="5477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g33989479736_0_190"/>
          <p:cNvPicPr preferRelativeResize="0"/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 flipH="1" rot="-5400000">
            <a:off x="8986073" y="-1625600"/>
            <a:ext cx="10109199" cy="10109199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g33989479736_0_190"/>
          <p:cNvSpPr/>
          <p:nvPr/>
        </p:nvSpPr>
        <p:spPr>
          <a:xfrm>
            <a:off x="-10350" y="0"/>
            <a:ext cx="12212700" cy="6858000"/>
          </a:xfrm>
          <a:prstGeom prst="rect">
            <a:avLst/>
          </a:prstGeom>
          <a:solidFill>
            <a:srgbClr val="FFFFFF">
              <a:alpha val="73740"/>
            </a:srgbClr>
          </a:solidFill>
          <a:ln cap="flat" cmpd="sng" w="762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g33989479736_0_190"/>
          <p:cNvSpPr txBox="1"/>
          <p:nvPr/>
        </p:nvSpPr>
        <p:spPr>
          <a:xfrm>
            <a:off x="573025" y="854500"/>
            <a:ext cx="4425600" cy="27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004775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Access to Evidence:</a:t>
            </a:r>
            <a:r>
              <a:rPr lang="en-US" sz="3300">
                <a:solidFill>
                  <a:srgbClr val="004775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en-US" sz="3300">
                <a:solidFill>
                  <a:srgbClr val="004775"/>
                </a:solidFill>
                <a:latin typeface="Libre Franklin SemiBold"/>
                <a:ea typeface="Libre Franklin SemiBold"/>
                <a:cs typeface="Libre Franklin SemiBold"/>
                <a:sym typeface="Libre Franklin SemiBold"/>
              </a:rPr>
              <a:t>Ethics of Sharing Results with Research Participants</a:t>
            </a:r>
            <a:endParaRPr sz="2900">
              <a:solidFill>
                <a:srgbClr val="FC6605"/>
              </a:solidFill>
              <a:latin typeface="Libre Franklin SemiBold"/>
              <a:ea typeface="Libre Franklin SemiBold"/>
              <a:cs typeface="Libre Franklin SemiBold"/>
              <a:sym typeface="Libre Franklin SemiBold"/>
            </a:endParaRPr>
          </a:p>
        </p:txBody>
      </p:sp>
      <p:sp>
        <p:nvSpPr>
          <p:cNvPr id="183" name="Google Shape;183;g33989479736_0_190"/>
          <p:cNvSpPr txBox="1"/>
          <p:nvPr/>
        </p:nvSpPr>
        <p:spPr>
          <a:xfrm>
            <a:off x="573036" y="4084700"/>
            <a:ext cx="3984600" cy="171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FC6605"/>
                </a:solidFill>
                <a:latin typeface="Roboto"/>
                <a:ea typeface="Roboto"/>
                <a:cs typeface="Roboto"/>
                <a:sym typeface="Roboto"/>
              </a:rPr>
              <a:t>ER2 is establishing best practices for sharing results in development </a:t>
            </a:r>
            <a:r>
              <a:rPr lang="en-US" sz="2300">
                <a:solidFill>
                  <a:srgbClr val="FC6605"/>
                </a:solidFill>
                <a:latin typeface="Roboto"/>
                <a:ea typeface="Roboto"/>
                <a:cs typeface="Roboto"/>
                <a:sym typeface="Roboto"/>
              </a:rPr>
              <a:t>economics</a:t>
            </a:r>
            <a:r>
              <a:rPr lang="en-US" sz="2300">
                <a:solidFill>
                  <a:srgbClr val="FC6605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sz="2300">
              <a:solidFill>
                <a:srgbClr val="FC6605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C6605"/>
              </a:solidFill>
              <a:latin typeface="Libre Franklin Light"/>
              <a:ea typeface="Libre Franklin Light"/>
              <a:cs typeface="Libre Franklin Light"/>
              <a:sym typeface="Libre Franklin Light"/>
            </a:endParaRPr>
          </a:p>
        </p:txBody>
      </p:sp>
      <p:pic>
        <p:nvPicPr>
          <p:cNvPr descr="A picture containing person, indoor, floor, computer&#10;&#10;Description automatically generated" id="184" name="Google Shape;184;g33989479736_0_19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22851" y="930688"/>
            <a:ext cx="6013125" cy="45098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5" name="Google Shape;185;g33989479736_0_190"/>
          <p:cNvCxnSpPr/>
          <p:nvPr/>
        </p:nvCxnSpPr>
        <p:spPr>
          <a:xfrm>
            <a:off x="1462600" y="3858450"/>
            <a:ext cx="2256000" cy="2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g338267539fd_0_1147"/>
          <p:cNvPicPr preferRelativeResize="0"/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 flipH="1" rot="-5400000">
            <a:off x="8986073" y="-1625600"/>
            <a:ext cx="10109199" cy="10109199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g338267539fd_0_1147"/>
          <p:cNvSpPr/>
          <p:nvPr/>
        </p:nvSpPr>
        <p:spPr>
          <a:xfrm>
            <a:off x="-10350" y="0"/>
            <a:ext cx="12212700" cy="6858000"/>
          </a:xfrm>
          <a:prstGeom prst="rect">
            <a:avLst/>
          </a:prstGeom>
          <a:solidFill>
            <a:srgbClr val="FFFFFF">
              <a:alpha val="73740"/>
            </a:srgbClr>
          </a:solidFill>
          <a:ln cap="flat" cmpd="sng" w="762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g338267539fd_0_1147"/>
          <p:cNvSpPr txBox="1"/>
          <p:nvPr/>
        </p:nvSpPr>
        <p:spPr>
          <a:xfrm>
            <a:off x="573025" y="549700"/>
            <a:ext cx="92538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004775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Access to </a:t>
            </a:r>
            <a:r>
              <a:rPr lang="en-US" sz="2500">
                <a:solidFill>
                  <a:srgbClr val="004775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Evidence:</a:t>
            </a:r>
            <a:r>
              <a:rPr lang="en-US" sz="3300">
                <a:solidFill>
                  <a:srgbClr val="004775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en-US" sz="3300">
                <a:solidFill>
                  <a:srgbClr val="004775"/>
                </a:solidFill>
                <a:latin typeface="Libre Franklin SemiBold"/>
                <a:ea typeface="Libre Franklin SemiBold"/>
                <a:cs typeface="Libre Franklin SemiBold"/>
                <a:sym typeface="Libre Franklin SemiBold"/>
              </a:rPr>
              <a:t>Impact Data and Evidence Aggregation Library (IDEAL)</a:t>
            </a:r>
            <a:endParaRPr sz="2900">
              <a:solidFill>
                <a:srgbClr val="FC6605"/>
              </a:solidFill>
              <a:latin typeface="Libre Franklin SemiBold"/>
              <a:ea typeface="Libre Franklin SemiBold"/>
              <a:cs typeface="Libre Franklin SemiBold"/>
              <a:sym typeface="Libre Franklin SemiBold"/>
            </a:endParaRPr>
          </a:p>
        </p:txBody>
      </p:sp>
      <p:sp>
        <p:nvSpPr>
          <p:cNvPr id="193" name="Google Shape;193;g338267539fd_0_1147"/>
          <p:cNvSpPr txBox="1"/>
          <p:nvPr/>
        </p:nvSpPr>
        <p:spPr>
          <a:xfrm>
            <a:off x="606550" y="1941950"/>
            <a:ext cx="7574400" cy="13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FC6605"/>
                </a:solidFill>
                <a:latin typeface="Roboto"/>
                <a:ea typeface="Roboto"/>
                <a:cs typeface="Roboto"/>
                <a:sym typeface="Roboto"/>
              </a:rPr>
              <a:t>IDEAL aims to standardize results, effect sizes, and contextual information from RCTs.</a:t>
            </a:r>
            <a:endParaRPr sz="2300">
              <a:solidFill>
                <a:srgbClr val="FC6605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C6605"/>
              </a:solidFill>
              <a:latin typeface="Libre Franklin Light"/>
              <a:ea typeface="Libre Franklin Light"/>
              <a:cs typeface="Libre Franklin Light"/>
              <a:sym typeface="Libre Franklin Light"/>
            </a:endParaRPr>
          </a:p>
        </p:txBody>
      </p:sp>
      <p:pic>
        <p:nvPicPr>
          <p:cNvPr id="194" name="Google Shape;194;g338267539fd_0_11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1764" y="3576425"/>
            <a:ext cx="2240236" cy="126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g338267539fd_0_114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300800" y="4838525"/>
            <a:ext cx="3508924" cy="172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g338267539fd_0_114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81987" y="3521106"/>
            <a:ext cx="2857500" cy="1466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g338267539fd_0_1147"/>
          <p:cNvPicPr preferRelativeResize="0"/>
          <p:nvPr/>
        </p:nvPicPr>
        <p:blipFill rotWithShape="1">
          <a:blip r:embed="rId7">
            <a:alphaModFix/>
          </a:blip>
          <a:srcRect b="18016" l="0" r="0" t="29257"/>
          <a:stretch/>
        </p:blipFill>
        <p:spPr>
          <a:xfrm>
            <a:off x="6617325" y="5194575"/>
            <a:ext cx="2570629" cy="1320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g338267539fd_0_114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351700" y="5137256"/>
            <a:ext cx="2977673" cy="108636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9" name="Google Shape;199;g338267539fd_0_1147"/>
          <p:cNvCxnSpPr/>
          <p:nvPr/>
        </p:nvCxnSpPr>
        <p:spPr>
          <a:xfrm flipH="1" rot="10800000">
            <a:off x="2383075" y="3087475"/>
            <a:ext cx="3702900" cy="6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00" name="Google Shape;200;g338267539fd_0_114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629750" y="3853078"/>
            <a:ext cx="3508926" cy="9824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g33989479736_0_125"/>
          <p:cNvPicPr preferRelativeResize="0"/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 flipH="1" rot="-5400000">
            <a:off x="8986073" y="-1625600"/>
            <a:ext cx="10109199" cy="10109199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g33989479736_0_125"/>
          <p:cNvSpPr/>
          <p:nvPr/>
        </p:nvSpPr>
        <p:spPr>
          <a:xfrm>
            <a:off x="-10350" y="-76200"/>
            <a:ext cx="12212700" cy="6858000"/>
          </a:xfrm>
          <a:prstGeom prst="rect">
            <a:avLst/>
          </a:prstGeom>
          <a:solidFill>
            <a:srgbClr val="FFFFFF">
              <a:alpha val="73740"/>
            </a:srgbClr>
          </a:solidFill>
          <a:ln cap="flat" cmpd="sng" w="762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g33989479736_0_125"/>
          <p:cNvSpPr txBox="1"/>
          <p:nvPr/>
        </p:nvSpPr>
        <p:spPr>
          <a:xfrm>
            <a:off x="573025" y="625900"/>
            <a:ext cx="87051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004775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Open Science Ecosystem</a:t>
            </a:r>
            <a:r>
              <a:rPr lang="en-US" sz="2500">
                <a:solidFill>
                  <a:srgbClr val="004775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:</a:t>
            </a:r>
            <a:r>
              <a:rPr lang="en-US" sz="3300">
                <a:solidFill>
                  <a:srgbClr val="004775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en-US" sz="3300">
                <a:solidFill>
                  <a:srgbClr val="004775"/>
                </a:solidFill>
                <a:latin typeface="Libre Franklin SemiBold"/>
                <a:ea typeface="Libre Franklin SemiBold"/>
                <a:cs typeface="Libre Franklin SemiBold"/>
                <a:sym typeface="Libre Franklin SemiBold"/>
              </a:rPr>
              <a:t>Social Science Prediction Platform (SSPP)</a:t>
            </a:r>
            <a:endParaRPr sz="2900">
              <a:solidFill>
                <a:srgbClr val="FC6605"/>
              </a:solidFill>
              <a:latin typeface="Libre Franklin SemiBold"/>
              <a:ea typeface="Libre Franklin SemiBold"/>
              <a:cs typeface="Libre Franklin SemiBold"/>
              <a:sym typeface="Libre Franklin SemiBold"/>
            </a:endParaRPr>
          </a:p>
        </p:txBody>
      </p:sp>
      <p:sp>
        <p:nvSpPr>
          <p:cNvPr id="208" name="Google Shape;208;g33989479736_0_125"/>
          <p:cNvSpPr txBox="1"/>
          <p:nvPr/>
        </p:nvSpPr>
        <p:spPr>
          <a:xfrm>
            <a:off x="606550" y="2018150"/>
            <a:ext cx="7574400" cy="13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FC6605"/>
                </a:solidFill>
                <a:latin typeface="Roboto"/>
                <a:ea typeface="Roboto"/>
                <a:cs typeface="Roboto"/>
                <a:sym typeface="Roboto"/>
              </a:rPr>
              <a:t>Facilitates the systematic collection and assessment of forecasts of social science research results.</a:t>
            </a:r>
            <a:endParaRPr sz="2300">
              <a:solidFill>
                <a:srgbClr val="FC6605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C6605"/>
              </a:solidFill>
              <a:latin typeface="Libre Franklin Light"/>
              <a:ea typeface="Libre Franklin Light"/>
              <a:cs typeface="Libre Franklin Light"/>
              <a:sym typeface="Libre Franklin Light"/>
            </a:endParaRPr>
          </a:p>
        </p:txBody>
      </p:sp>
      <p:cxnSp>
        <p:nvCxnSpPr>
          <p:cNvPr id="209" name="Google Shape;209;g33989479736_0_125"/>
          <p:cNvCxnSpPr/>
          <p:nvPr/>
        </p:nvCxnSpPr>
        <p:spPr>
          <a:xfrm>
            <a:off x="2360292" y="3283631"/>
            <a:ext cx="0" cy="3028500"/>
          </a:xfrm>
          <a:prstGeom prst="straightConnector1">
            <a:avLst/>
          </a:prstGeom>
          <a:noFill/>
          <a:ln cap="flat" cmpd="sng" w="28575">
            <a:solidFill>
              <a:srgbClr val="FDB515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0" name="Google Shape;210;g33989479736_0_125"/>
          <p:cNvCxnSpPr/>
          <p:nvPr/>
        </p:nvCxnSpPr>
        <p:spPr>
          <a:xfrm flipH="1" rot="10800000">
            <a:off x="586006" y="4242701"/>
            <a:ext cx="7558200" cy="9600"/>
          </a:xfrm>
          <a:prstGeom prst="straightConnector1">
            <a:avLst/>
          </a:prstGeom>
          <a:noFill/>
          <a:ln cap="flat" cmpd="sng" w="28575">
            <a:solidFill>
              <a:srgbClr val="FDB515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11" name="Google Shape;211;g33989479736_0_125"/>
          <p:cNvSpPr txBox="1"/>
          <p:nvPr/>
        </p:nvSpPr>
        <p:spPr>
          <a:xfrm>
            <a:off x="752850" y="3293775"/>
            <a:ext cx="15180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800">
                <a:solidFill>
                  <a:srgbClr val="004775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106</a:t>
            </a:r>
            <a:endParaRPr b="1" sz="3800">
              <a:solidFill>
                <a:srgbClr val="004775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12" name="Google Shape;212;g33989479736_0_125"/>
          <p:cNvSpPr txBox="1"/>
          <p:nvPr/>
        </p:nvSpPr>
        <p:spPr>
          <a:xfrm>
            <a:off x="2567950" y="3446175"/>
            <a:ext cx="55398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004775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Projects on the platform</a:t>
            </a:r>
            <a:endParaRPr sz="2300">
              <a:solidFill>
                <a:srgbClr val="004775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13" name="Google Shape;213;g33989479736_0_125"/>
          <p:cNvSpPr txBox="1"/>
          <p:nvPr/>
        </p:nvSpPr>
        <p:spPr>
          <a:xfrm>
            <a:off x="557775" y="4360575"/>
            <a:ext cx="17892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800">
                <a:solidFill>
                  <a:srgbClr val="004775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9,8</a:t>
            </a:r>
            <a:r>
              <a:rPr b="1" lang="en-US" sz="3800">
                <a:solidFill>
                  <a:srgbClr val="004775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14</a:t>
            </a:r>
            <a:endParaRPr b="1" sz="3800">
              <a:solidFill>
                <a:srgbClr val="004775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14" name="Google Shape;214;g33989479736_0_125"/>
          <p:cNvSpPr txBox="1"/>
          <p:nvPr/>
        </p:nvSpPr>
        <p:spPr>
          <a:xfrm>
            <a:off x="2567950" y="4512975"/>
            <a:ext cx="55398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004775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Surveys taken to-date</a:t>
            </a:r>
            <a:endParaRPr sz="2300">
              <a:solidFill>
                <a:srgbClr val="004775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15" name="Google Shape;215;g33989479736_0_125"/>
          <p:cNvSpPr txBox="1"/>
          <p:nvPr/>
        </p:nvSpPr>
        <p:spPr>
          <a:xfrm>
            <a:off x="573025" y="5427375"/>
            <a:ext cx="16977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800">
                <a:solidFill>
                  <a:srgbClr val="004775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3,303</a:t>
            </a:r>
            <a:endParaRPr b="1" sz="3800">
              <a:solidFill>
                <a:srgbClr val="004775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16" name="Google Shape;216;g33989479736_0_125"/>
          <p:cNvSpPr txBox="1"/>
          <p:nvPr/>
        </p:nvSpPr>
        <p:spPr>
          <a:xfrm>
            <a:off x="2567950" y="5579775"/>
            <a:ext cx="55398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004775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Unique forecasters</a:t>
            </a:r>
            <a:endParaRPr sz="2300">
              <a:solidFill>
                <a:srgbClr val="004775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cxnSp>
        <p:nvCxnSpPr>
          <p:cNvPr id="217" name="Google Shape;217;g33989479736_0_125"/>
          <p:cNvCxnSpPr/>
          <p:nvPr/>
        </p:nvCxnSpPr>
        <p:spPr>
          <a:xfrm flipH="1" rot="10800000">
            <a:off x="586006" y="5309501"/>
            <a:ext cx="7558200" cy="9600"/>
          </a:xfrm>
          <a:prstGeom prst="straightConnector1">
            <a:avLst/>
          </a:prstGeom>
          <a:noFill/>
          <a:ln cap="flat" cmpd="sng" w="28575">
            <a:solidFill>
              <a:srgbClr val="FDB515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2016-12-06T03:28:39Z</dcterms:created>
  <dc:creator>Kelsey</dc:creator>
</cp:coreProperties>
</file>